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92" r:id="rId4"/>
    <p:sldId id="288" r:id="rId5"/>
    <p:sldId id="277" r:id="rId6"/>
    <p:sldId id="289" r:id="rId7"/>
    <p:sldId id="278" r:id="rId8"/>
    <p:sldId id="279" r:id="rId9"/>
    <p:sldId id="280" r:id="rId10"/>
    <p:sldId id="269" r:id="rId11"/>
    <p:sldId id="281" r:id="rId12"/>
    <p:sldId id="282" r:id="rId13"/>
    <p:sldId id="283" r:id="rId14"/>
    <p:sldId id="257" r:id="rId15"/>
    <p:sldId id="258" r:id="rId16"/>
    <p:sldId id="276" r:id="rId17"/>
    <p:sldId id="270" r:id="rId18"/>
    <p:sldId id="271" r:id="rId19"/>
    <p:sldId id="272" r:id="rId20"/>
    <p:sldId id="259" r:id="rId21"/>
    <p:sldId id="260" r:id="rId22"/>
    <p:sldId id="261" r:id="rId23"/>
    <p:sldId id="262" r:id="rId24"/>
    <p:sldId id="264" r:id="rId25"/>
    <p:sldId id="265" r:id="rId26"/>
    <p:sldId id="266" r:id="rId27"/>
    <p:sldId id="267" r:id="rId28"/>
    <p:sldId id="284" r:id="rId29"/>
    <p:sldId id="285" r:id="rId30"/>
    <p:sldId id="287" r:id="rId31"/>
    <p:sldId id="273" r:id="rId32"/>
    <p:sldId id="274" r:id="rId33"/>
    <p:sldId id="286" r:id="rId34"/>
    <p:sldId id="290" r:id="rId35"/>
    <p:sldId id="29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BC509E-7A23-923B-C8AF-F530DF9C0EF2}" v="2538" dt="2021-07-25T00:57:34.689"/>
    <p1510:client id="{2351A2F6-2559-42DA-A4A4-48C757077EE1}" v="1589" dt="2021-07-23T19:46:15.749"/>
    <p1510:client id="{361DB0E5-DD70-2E21-38DB-F5856496BF7C}" v="69" dt="2021-07-27T08:16:28.003"/>
    <p1510:client id="{7CECA9FA-C5B5-811D-FFC6-4CE9CB35D9FE}" v="436" dt="2021-07-23T23:54:48.6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yaabid" userId="S::eyaabid@insat.u-carthage.tn::bd086841-9cb6-440d-8594-3c99dc65b8f0" providerId="AD" clId="Web-{2351A2F6-2559-42DA-A4A4-48C757077EE1}"/>
    <pc:docChg chg="addSld modSld">
      <pc:chgData name="eyaabid" userId="S::eyaabid@insat.u-carthage.tn::bd086841-9cb6-440d-8594-3c99dc65b8f0" providerId="AD" clId="Web-{2351A2F6-2559-42DA-A4A4-48C757077EE1}" dt="2021-07-23T19:46:15.749" v="805" actId="20577"/>
      <pc:docMkLst>
        <pc:docMk/>
      </pc:docMkLst>
      <pc:sldChg chg="modSp">
        <pc:chgData name="eyaabid" userId="S::eyaabid@insat.u-carthage.tn::bd086841-9cb6-440d-8594-3c99dc65b8f0" providerId="AD" clId="Web-{2351A2F6-2559-42DA-A4A4-48C757077EE1}" dt="2021-07-23T16:41:41.911" v="489" actId="20577"/>
        <pc:sldMkLst>
          <pc:docMk/>
          <pc:sldMk cId="3622625124" sldId="256"/>
        </pc:sldMkLst>
        <pc:spChg chg="mod">
          <ac:chgData name="eyaabid" userId="S::eyaabid@insat.u-carthage.tn::bd086841-9cb6-440d-8594-3c99dc65b8f0" providerId="AD" clId="Web-{2351A2F6-2559-42DA-A4A4-48C757077EE1}" dt="2021-07-23T15:16:40.924" v="25" actId="20577"/>
          <ac:spMkLst>
            <pc:docMk/>
            <pc:sldMk cId="3622625124" sldId="256"/>
            <ac:spMk id="2" creationId="{00000000-0000-0000-0000-000000000000}"/>
          </ac:spMkLst>
        </pc:spChg>
        <pc:spChg chg="mod">
          <ac:chgData name="eyaabid" userId="S::eyaabid@insat.u-carthage.tn::bd086841-9cb6-440d-8594-3c99dc65b8f0" providerId="AD" clId="Web-{2351A2F6-2559-42DA-A4A4-48C757077EE1}" dt="2021-07-23T16:41:41.911" v="489" actId="20577"/>
          <ac:spMkLst>
            <pc:docMk/>
            <pc:sldMk cId="3622625124" sldId="256"/>
            <ac:spMk id="3" creationId="{00000000-0000-0000-0000-000000000000}"/>
          </ac:spMkLst>
        </pc:spChg>
      </pc:sldChg>
      <pc:sldChg chg="modSp new">
        <pc:chgData name="eyaabid" userId="S::eyaabid@insat.u-carthage.tn::bd086841-9cb6-440d-8594-3c99dc65b8f0" providerId="AD" clId="Web-{2351A2F6-2559-42DA-A4A4-48C757077EE1}" dt="2021-07-23T16:02:20.073" v="286" actId="20577"/>
        <pc:sldMkLst>
          <pc:docMk/>
          <pc:sldMk cId="1017870931" sldId="257"/>
        </pc:sldMkLst>
        <pc:spChg chg="mod">
          <ac:chgData name="eyaabid" userId="S::eyaabid@insat.u-carthage.tn::bd086841-9cb6-440d-8594-3c99dc65b8f0" providerId="AD" clId="Web-{2351A2F6-2559-42DA-A4A4-48C757077EE1}" dt="2021-07-23T16:01:36.853" v="284" actId="1076"/>
          <ac:spMkLst>
            <pc:docMk/>
            <pc:sldMk cId="1017870931" sldId="257"/>
            <ac:spMk id="2" creationId="{E5F23451-1C70-4546-A385-004156CD91E3}"/>
          </ac:spMkLst>
        </pc:spChg>
        <pc:spChg chg="mod">
          <ac:chgData name="eyaabid" userId="S::eyaabid@insat.u-carthage.tn::bd086841-9cb6-440d-8594-3c99dc65b8f0" providerId="AD" clId="Web-{2351A2F6-2559-42DA-A4A4-48C757077EE1}" dt="2021-07-23T16:02:20.073" v="286" actId="20577"/>
          <ac:spMkLst>
            <pc:docMk/>
            <pc:sldMk cId="1017870931" sldId="257"/>
            <ac:spMk id="3" creationId="{75F8733D-A448-4E82-910A-F40EE016767B}"/>
          </ac:spMkLst>
        </pc:spChg>
      </pc:sldChg>
      <pc:sldChg chg="addSp delSp modSp new mod setBg">
        <pc:chgData name="eyaabid" userId="S::eyaabid@insat.u-carthage.tn::bd086841-9cb6-440d-8594-3c99dc65b8f0" providerId="AD" clId="Web-{2351A2F6-2559-42DA-A4A4-48C757077EE1}" dt="2021-07-23T19:10:27.435" v="654"/>
        <pc:sldMkLst>
          <pc:docMk/>
          <pc:sldMk cId="3768485519" sldId="258"/>
        </pc:sldMkLst>
        <pc:spChg chg="del">
          <ac:chgData name="eyaabid" userId="S::eyaabid@insat.u-carthage.tn::bd086841-9cb6-440d-8594-3c99dc65b8f0" providerId="AD" clId="Web-{2351A2F6-2559-42DA-A4A4-48C757077EE1}" dt="2021-07-23T16:03:29.043" v="290"/>
          <ac:spMkLst>
            <pc:docMk/>
            <pc:sldMk cId="3768485519" sldId="258"/>
            <ac:spMk id="2" creationId="{AB807E16-AD9D-4D4C-ABE3-54AD862444CC}"/>
          </ac:spMkLst>
        </pc:spChg>
        <pc:spChg chg="mod ord">
          <ac:chgData name="eyaabid" userId="S::eyaabid@insat.u-carthage.tn::bd086841-9cb6-440d-8594-3c99dc65b8f0" providerId="AD" clId="Web-{2351A2F6-2559-42DA-A4A4-48C757077EE1}" dt="2021-07-23T19:10:27.435" v="654"/>
          <ac:spMkLst>
            <pc:docMk/>
            <pc:sldMk cId="3768485519" sldId="258"/>
            <ac:spMk id="3" creationId="{A6D41AA3-26D6-4ED5-B2EB-04E3FA4BCD42}"/>
          </ac:spMkLst>
        </pc:spChg>
        <pc:spChg chg="add mod">
          <ac:chgData name="eyaabid" userId="S::eyaabid@insat.u-carthage.tn::bd086841-9cb6-440d-8594-3c99dc65b8f0" providerId="AD" clId="Web-{2351A2F6-2559-42DA-A4A4-48C757077EE1}" dt="2021-07-23T19:10:27.435" v="654"/>
          <ac:spMkLst>
            <pc:docMk/>
            <pc:sldMk cId="3768485519" sldId="258"/>
            <ac:spMk id="5" creationId="{F8815DCA-98AB-41C9-AA8B-1F618DD5D0D4}"/>
          </ac:spMkLst>
        </pc:spChg>
        <pc:spChg chg="add">
          <ac:chgData name="eyaabid" userId="S::eyaabid@insat.u-carthage.tn::bd086841-9cb6-440d-8594-3c99dc65b8f0" providerId="AD" clId="Web-{2351A2F6-2559-42DA-A4A4-48C757077EE1}" dt="2021-07-23T19:10:27.435" v="654"/>
          <ac:spMkLst>
            <pc:docMk/>
            <pc:sldMk cId="3768485519" sldId="258"/>
            <ac:spMk id="11" creationId="{1A44C337-3893-4B29-A265-B1329150B6AA}"/>
          </ac:spMkLst>
        </pc:spChg>
        <pc:spChg chg="add">
          <ac:chgData name="eyaabid" userId="S::eyaabid@insat.u-carthage.tn::bd086841-9cb6-440d-8594-3c99dc65b8f0" providerId="AD" clId="Web-{2351A2F6-2559-42DA-A4A4-48C757077EE1}" dt="2021-07-23T19:10:27.435" v="654"/>
          <ac:spMkLst>
            <pc:docMk/>
            <pc:sldMk cId="3768485519" sldId="258"/>
            <ac:spMk id="41" creationId="{AA5CD610-ED7C-4CED-A9A1-174432C88AF8}"/>
          </ac:spMkLst>
        </pc:spChg>
        <pc:spChg chg="add">
          <ac:chgData name="eyaabid" userId="S::eyaabid@insat.u-carthage.tn::bd086841-9cb6-440d-8594-3c99dc65b8f0" providerId="AD" clId="Web-{2351A2F6-2559-42DA-A4A4-48C757077EE1}" dt="2021-07-23T19:10:27.435" v="654"/>
          <ac:spMkLst>
            <pc:docMk/>
            <pc:sldMk cId="3768485519" sldId="258"/>
            <ac:spMk id="43" creationId="{0C4379BF-8C7A-480A-BC36-DA55D92A9356}"/>
          </ac:spMkLst>
        </pc:spChg>
        <pc:grpChg chg="add">
          <ac:chgData name="eyaabid" userId="S::eyaabid@insat.u-carthage.tn::bd086841-9cb6-440d-8594-3c99dc65b8f0" providerId="AD" clId="Web-{2351A2F6-2559-42DA-A4A4-48C757077EE1}" dt="2021-07-23T19:10:27.435" v="654"/>
          <ac:grpSpMkLst>
            <pc:docMk/>
            <pc:sldMk cId="3768485519" sldId="258"/>
            <ac:grpSpMk id="13" creationId="{81E0B358-1267-4844-8B3D-B7A279B4175A}"/>
          </ac:grpSpMkLst>
        </pc:grpChg>
        <pc:grpChg chg="add">
          <ac:chgData name="eyaabid" userId="S::eyaabid@insat.u-carthage.tn::bd086841-9cb6-440d-8594-3c99dc65b8f0" providerId="AD" clId="Web-{2351A2F6-2559-42DA-A4A4-48C757077EE1}" dt="2021-07-23T19:10:27.435" v="654"/>
          <ac:grpSpMkLst>
            <pc:docMk/>
            <pc:sldMk cId="3768485519" sldId="258"/>
            <ac:grpSpMk id="27" creationId="{AF44CA9C-80E8-44E1-A79C-D6EBFC73BCA0}"/>
          </ac:grpSpMkLst>
        </pc:grpChg>
        <pc:picChg chg="add">
          <ac:chgData name="eyaabid" userId="S::eyaabid@insat.u-carthage.tn::bd086841-9cb6-440d-8594-3c99dc65b8f0" providerId="AD" clId="Web-{2351A2F6-2559-42DA-A4A4-48C757077EE1}" dt="2021-07-23T19:10:27.435" v="654"/>
          <ac:picMkLst>
            <pc:docMk/>
            <pc:sldMk cId="3768485519" sldId="258"/>
            <ac:picMk id="7" creationId="{078327FC-C3D7-4370-999B-8AF09C3A0F60}"/>
          </ac:picMkLst>
        </pc:picChg>
      </pc:sldChg>
      <pc:sldChg chg="addSp delSp modSp new mod setBg">
        <pc:chgData name="eyaabid" userId="S::eyaabid@insat.u-carthage.tn::bd086841-9cb6-440d-8594-3c99dc65b8f0" providerId="AD" clId="Web-{2351A2F6-2559-42DA-A4A4-48C757077EE1}" dt="2021-07-23T19:11:50.535" v="664" actId="14100"/>
        <pc:sldMkLst>
          <pc:docMk/>
          <pc:sldMk cId="1994245853" sldId="259"/>
        </pc:sldMkLst>
        <pc:spChg chg="mod ord">
          <ac:chgData name="eyaabid" userId="S::eyaabid@insat.u-carthage.tn::bd086841-9cb6-440d-8594-3c99dc65b8f0" providerId="AD" clId="Web-{2351A2F6-2559-42DA-A4A4-48C757077EE1}" dt="2021-07-23T19:11:18.514" v="659"/>
          <ac:spMkLst>
            <pc:docMk/>
            <pc:sldMk cId="1994245853" sldId="259"/>
            <ac:spMk id="2" creationId="{748562BF-6426-4EE5-A4E7-6B3BCA4E618B}"/>
          </ac:spMkLst>
        </pc:spChg>
        <pc:spChg chg="mod ord">
          <ac:chgData name="eyaabid" userId="S::eyaabid@insat.u-carthage.tn::bd086841-9cb6-440d-8594-3c99dc65b8f0" providerId="AD" clId="Web-{2351A2F6-2559-42DA-A4A4-48C757077EE1}" dt="2021-07-23T19:11:50.535" v="664" actId="14100"/>
          <ac:spMkLst>
            <pc:docMk/>
            <pc:sldMk cId="1994245853" sldId="259"/>
            <ac:spMk id="3" creationId="{7FE47E92-6059-49E5-BE62-A3A5524F64F3}"/>
          </ac:spMkLst>
        </pc:spChg>
        <pc:spChg chg="add del mod">
          <ac:chgData name="eyaabid" userId="S::eyaabid@insat.u-carthage.tn::bd086841-9cb6-440d-8594-3c99dc65b8f0" providerId="AD" clId="Web-{2351A2F6-2559-42DA-A4A4-48C757077EE1}" dt="2021-07-23T18:58:56.581" v="569"/>
          <ac:spMkLst>
            <pc:docMk/>
            <pc:sldMk cId="1994245853" sldId="259"/>
            <ac:spMk id="4" creationId="{3D1EBD01-120A-4EEA-ACCB-F6FD4559AE6A}"/>
          </ac:spMkLst>
        </pc:spChg>
        <pc:spChg chg="add del">
          <ac:chgData name="eyaabid" userId="S::eyaabid@insat.u-carthage.tn::bd086841-9cb6-440d-8594-3c99dc65b8f0" providerId="AD" clId="Web-{2351A2F6-2559-42DA-A4A4-48C757077EE1}" dt="2021-07-23T19:11:18.514" v="659"/>
          <ac:spMkLst>
            <pc:docMk/>
            <pc:sldMk cId="1994245853" sldId="259"/>
            <ac:spMk id="10" creationId="{1A44C337-3893-4B29-A265-B1329150B6AA}"/>
          </ac:spMkLst>
        </pc:spChg>
        <pc:spChg chg="add del">
          <ac:chgData name="eyaabid" userId="S::eyaabid@insat.u-carthage.tn::bd086841-9cb6-440d-8594-3c99dc65b8f0" providerId="AD" clId="Web-{2351A2F6-2559-42DA-A4A4-48C757077EE1}" dt="2021-07-23T19:11:18.514" v="659"/>
          <ac:spMkLst>
            <pc:docMk/>
            <pc:sldMk cId="1994245853" sldId="259"/>
            <ac:spMk id="40" creationId="{AA5CD610-ED7C-4CED-A9A1-174432C88AF8}"/>
          </ac:spMkLst>
        </pc:spChg>
        <pc:spChg chg="add del">
          <ac:chgData name="eyaabid" userId="S::eyaabid@insat.u-carthage.tn::bd086841-9cb6-440d-8594-3c99dc65b8f0" providerId="AD" clId="Web-{2351A2F6-2559-42DA-A4A4-48C757077EE1}" dt="2021-07-23T19:11:18.514" v="659"/>
          <ac:spMkLst>
            <pc:docMk/>
            <pc:sldMk cId="1994245853" sldId="259"/>
            <ac:spMk id="42" creationId="{0C4379BF-8C7A-480A-BC36-DA55D92A9356}"/>
          </ac:spMkLst>
        </pc:spChg>
        <pc:spChg chg="add">
          <ac:chgData name="eyaabid" userId="S::eyaabid@insat.u-carthage.tn::bd086841-9cb6-440d-8594-3c99dc65b8f0" providerId="AD" clId="Web-{2351A2F6-2559-42DA-A4A4-48C757077EE1}" dt="2021-07-23T19:11:18.514" v="659"/>
          <ac:spMkLst>
            <pc:docMk/>
            <pc:sldMk cId="1994245853" sldId="259"/>
            <ac:spMk id="47" creationId="{2B258D2B-6AC3-4B3A-A87C-FD7E6517826E}"/>
          </ac:spMkLst>
        </pc:spChg>
        <pc:spChg chg="add">
          <ac:chgData name="eyaabid" userId="S::eyaabid@insat.u-carthage.tn::bd086841-9cb6-440d-8594-3c99dc65b8f0" providerId="AD" clId="Web-{2351A2F6-2559-42DA-A4A4-48C757077EE1}" dt="2021-07-23T19:11:18.514" v="659"/>
          <ac:spMkLst>
            <pc:docMk/>
            <pc:sldMk cId="1994245853" sldId="259"/>
            <ac:spMk id="49" creationId="{8D55DD8B-9BF9-4B91-A22D-2D3F2AEFF189}"/>
          </ac:spMkLst>
        </pc:spChg>
        <pc:grpChg chg="add del">
          <ac:chgData name="eyaabid" userId="S::eyaabid@insat.u-carthage.tn::bd086841-9cb6-440d-8594-3c99dc65b8f0" providerId="AD" clId="Web-{2351A2F6-2559-42DA-A4A4-48C757077EE1}" dt="2021-07-23T19:11:18.514" v="659"/>
          <ac:grpSpMkLst>
            <pc:docMk/>
            <pc:sldMk cId="1994245853" sldId="259"/>
            <ac:grpSpMk id="12" creationId="{81E0B358-1267-4844-8B3D-B7A279B4175A}"/>
          </ac:grpSpMkLst>
        </pc:grpChg>
        <pc:grpChg chg="add del">
          <ac:chgData name="eyaabid" userId="S::eyaabid@insat.u-carthage.tn::bd086841-9cb6-440d-8594-3c99dc65b8f0" providerId="AD" clId="Web-{2351A2F6-2559-42DA-A4A4-48C757077EE1}" dt="2021-07-23T19:11:18.514" v="659"/>
          <ac:grpSpMkLst>
            <pc:docMk/>
            <pc:sldMk cId="1994245853" sldId="259"/>
            <ac:grpSpMk id="26" creationId="{AF44CA9C-80E8-44E1-A79C-D6EBFC73BCA0}"/>
          </ac:grpSpMkLst>
        </pc:grpChg>
        <pc:picChg chg="add mod">
          <ac:chgData name="eyaabid" userId="S::eyaabid@insat.u-carthage.tn::bd086841-9cb6-440d-8594-3c99dc65b8f0" providerId="AD" clId="Web-{2351A2F6-2559-42DA-A4A4-48C757077EE1}" dt="2021-07-23T19:11:18.514" v="659"/>
          <ac:picMkLst>
            <pc:docMk/>
            <pc:sldMk cId="1994245853" sldId="259"/>
            <ac:picMk id="5" creationId="{281D303A-E536-48E6-A56F-E6CA464437FA}"/>
          </ac:picMkLst>
        </pc:picChg>
      </pc:sldChg>
      <pc:sldChg chg="addSp delSp modSp new mod setBg setClrOvrMap">
        <pc:chgData name="eyaabid" userId="S::eyaabid@insat.u-carthage.tn::bd086841-9cb6-440d-8594-3c99dc65b8f0" providerId="AD" clId="Web-{2351A2F6-2559-42DA-A4A4-48C757077EE1}" dt="2021-07-23T19:13:44.272" v="679"/>
        <pc:sldMkLst>
          <pc:docMk/>
          <pc:sldMk cId="1738333303" sldId="260"/>
        </pc:sldMkLst>
        <pc:spChg chg="del">
          <ac:chgData name="eyaabid" userId="S::eyaabid@insat.u-carthage.tn::bd086841-9cb6-440d-8594-3c99dc65b8f0" providerId="AD" clId="Web-{2351A2F6-2559-42DA-A4A4-48C757077EE1}" dt="2021-07-23T19:04:46.652" v="578"/>
          <ac:spMkLst>
            <pc:docMk/>
            <pc:sldMk cId="1738333303" sldId="260"/>
            <ac:spMk id="2" creationId="{E12C2BD8-8EF0-4F02-8BAD-15A792D873A4}"/>
          </ac:spMkLst>
        </pc:spChg>
        <pc:spChg chg="mod ord">
          <ac:chgData name="eyaabid" userId="S::eyaabid@insat.u-carthage.tn::bd086841-9cb6-440d-8594-3c99dc65b8f0" providerId="AD" clId="Web-{2351A2F6-2559-42DA-A4A4-48C757077EE1}" dt="2021-07-23T19:13:13.162" v="676" actId="14100"/>
          <ac:spMkLst>
            <pc:docMk/>
            <pc:sldMk cId="1738333303" sldId="260"/>
            <ac:spMk id="3" creationId="{0CA9A8E6-281C-44B9-889E-097866BBEFC8}"/>
          </ac:spMkLst>
        </pc:spChg>
        <pc:spChg chg="add del mod">
          <ac:chgData name="eyaabid" userId="S::eyaabid@insat.u-carthage.tn::bd086841-9cb6-440d-8594-3c99dc65b8f0" providerId="AD" clId="Web-{2351A2F6-2559-42DA-A4A4-48C757077EE1}" dt="2021-07-23T19:13:37.100" v="678"/>
          <ac:spMkLst>
            <pc:docMk/>
            <pc:sldMk cId="1738333303" sldId="260"/>
            <ac:spMk id="5" creationId="{B8DFAB94-E418-47E3-91DD-CDA5557B0260}"/>
          </ac:spMkLst>
        </pc:spChg>
        <pc:spChg chg="add del mod">
          <ac:chgData name="eyaabid" userId="S::eyaabid@insat.u-carthage.tn::bd086841-9cb6-440d-8594-3c99dc65b8f0" providerId="AD" clId="Web-{2351A2F6-2559-42DA-A4A4-48C757077EE1}" dt="2021-07-23T19:12:25.895" v="666"/>
          <ac:spMkLst>
            <pc:docMk/>
            <pc:sldMk cId="1738333303" sldId="260"/>
            <ac:spMk id="7" creationId="{FC048C76-155D-4504-82A9-AF45F351CB62}"/>
          </ac:spMkLst>
        </pc:spChg>
        <pc:spChg chg="add del mod">
          <ac:chgData name="eyaabid" userId="S::eyaabid@insat.u-carthage.tn::bd086841-9cb6-440d-8594-3c99dc65b8f0" providerId="AD" clId="Web-{2351A2F6-2559-42DA-A4A4-48C757077EE1}" dt="2021-07-23T19:13:44.272" v="679"/>
          <ac:spMkLst>
            <pc:docMk/>
            <pc:sldMk cId="1738333303" sldId="260"/>
            <ac:spMk id="9" creationId="{51E7BD28-8D12-4407-9ADE-26E42D01D724}"/>
          </ac:spMkLst>
        </pc:spChg>
        <pc:spChg chg="add del">
          <ac:chgData name="eyaabid" userId="S::eyaabid@insat.u-carthage.tn::bd086841-9cb6-440d-8594-3c99dc65b8f0" providerId="AD" clId="Web-{2351A2F6-2559-42DA-A4A4-48C757077EE1}" dt="2021-07-23T19:12:46.270" v="668"/>
          <ac:spMkLst>
            <pc:docMk/>
            <pc:sldMk cId="1738333303" sldId="260"/>
            <ac:spMk id="11" creationId="{37B5A23F-7276-435D-91DA-09104D77774D}"/>
          </ac:spMkLst>
        </pc:spChg>
        <pc:spChg chg="add del">
          <ac:chgData name="eyaabid" userId="S::eyaabid@insat.u-carthage.tn::bd086841-9cb6-440d-8594-3c99dc65b8f0" providerId="AD" clId="Web-{2351A2F6-2559-42DA-A4A4-48C757077EE1}" dt="2021-07-23T19:12:46.270" v="668"/>
          <ac:spMkLst>
            <pc:docMk/>
            <pc:sldMk cId="1738333303" sldId="260"/>
            <ac:spMk id="13" creationId="{2F3ECD7F-BF61-4CB1-AA15-464BB771E778}"/>
          </ac:spMkLst>
        </pc:spChg>
        <pc:spChg chg="add del">
          <ac:chgData name="eyaabid" userId="S::eyaabid@insat.u-carthage.tn::bd086841-9cb6-440d-8594-3c99dc65b8f0" providerId="AD" clId="Web-{2351A2F6-2559-42DA-A4A4-48C757077EE1}" dt="2021-07-23T19:12:46.270" v="668"/>
          <ac:spMkLst>
            <pc:docMk/>
            <pc:sldMk cId="1738333303" sldId="260"/>
            <ac:spMk id="15" creationId="{966F1B29-3A08-4DB7-9F92-4C09B3BCFF14}"/>
          </ac:spMkLst>
        </pc:spChg>
        <pc:spChg chg="add del">
          <ac:chgData name="eyaabid" userId="S::eyaabid@insat.u-carthage.tn::bd086841-9cb6-440d-8594-3c99dc65b8f0" providerId="AD" clId="Web-{2351A2F6-2559-42DA-A4A4-48C757077EE1}" dt="2021-07-23T19:12:46.270" v="668"/>
          <ac:spMkLst>
            <pc:docMk/>
            <pc:sldMk cId="1738333303" sldId="260"/>
            <ac:spMk id="17" creationId="{44A5AAD1-9616-4E1C-B3AC-E5497A6A3C2A}"/>
          </ac:spMkLst>
        </pc:spChg>
        <pc:picChg chg="add mod">
          <ac:chgData name="eyaabid" userId="S::eyaabid@insat.u-carthage.tn::bd086841-9cb6-440d-8594-3c99dc65b8f0" providerId="AD" clId="Web-{2351A2F6-2559-42DA-A4A4-48C757077EE1}" dt="2021-07-23T19:12:46.270" v="669"/>
          <ac:picMkLst>
            <pc:docMk/>
            <pc:sldMk cId="1738333303" sldId="260"/>
            <ac:picMk id="6" creationId="{1B8C5C60-83EB-43DA-860C-39B33C8D312A}"/>
          </ac:picMkLst>
        </pc:picChg>
      </pc:sldChg>
      <pc:sldChg chg="addSp delSp modSp new mod setBg">
        <pc:chgData name="eyaabid" userId="S::eyaabid@insat.u-carthage.tn::bd086841-9cb6-440d-8594-3c99dc65b8f0" providerId="AD" clId="Web-{2351A2F6-2559-42DA-A4A4-48C757077EE1}" dt="2021-07-23T19:33:01.357" v="749" actId="20577"/>
        <pc:sldMkLst>
          <pc:docMk/>
          <pc:sldMk cId="2994104752" sldId="261"/>
        </pc:sldMkLst>
        <pc:spChg chg="del mod">
          <ac:chgData name="eyaabid" userId="S::eyaabid@insat.u-carthage.tn::bd086841-9cb6-440d-8594-3c99dc65b8f0" providerId="AD" clId="Web-{2351A2F6-2559-42DA-A4A4-48C757077EE1}" dt="2021-07-23T19:14:10.819" v="680"/>
          <ac:spMkLst>
            <pc:docMk/>
            <pc:sldMk cId="2994104752" sldId="261"/>
            <ac:spMk id="2" creationId="{4D05FCA7-6A28-42CB-87AA-BBA7E54AA61D}"/>
          </ac:spMkLst>
        </pc:spChg>
        <pc:spChg chg="mod">
          <ac:chgData name="eyaabid" userId="S::eyaabid@insat.u-carthage.tn::bd086841-9cb6-440d-8594-3c99dc65b8f0" providerId="AD" clId="Web-{2351A2F6-2559-42DA-A4A4-48C757077EE1}" dt="2021-07-23T19:33:01.357" v="749" actId="20577"/>
          <ac:spMkLst>
            <pc:docMk/>
            <pc:sldMk cId="2994104752" sldId="261"/>
            <ac:spMk id="3" creationId="{014B1AC3-D023-4065-B181-F35AC288D0CC}"/>
          </ac:spMkLst>
        </pc:spChg>
        <pc:spChg chg="add del mod">
          <ac:chgData name="eyaabid" userId="S::eyaabid@insat.u-carthage.tn::bd086841-9cb6-440d-8594-3c99dc65b8f0" providerId="AD" clId="Web-{2351A2F6-2559-42DA-A4A4-48C757077EE1}" dt="2021-07-23T19:14:18.866" v="682"/>
          <ac:spMkLst>
            <pc:docMk/>
            <pc:sldMk cId="2994104752" sldId="261"/>
            <ac:spMk id="5" creationId="{68947389-2922-4A38-B050-F111D5237305}"/>
          </ac:spMkLst>
        </pc:spChg>
        <pc:spChg chg="add">
          <ac:chgData name="eyaabid" userId="S::eyaabid@insat.u-carthage.tn::bd086841-9cb6-440d-8594-3c99dc65b8f0" providerId="AD" clId="Web-{2351A2F6-2559-42DA-A4A4-48C757077EE1}" dt="2021-07-23T19:15:24.008" v="745"/>
          <ac:spMkLst>
            <pc:docMk/>
            <pc:sldMk cId="2994104752" sldId="261"/>
            <ac:spMk id="9" creationId="{1A44C337-3893-4B29-A265-B1329150B6AA}"/>
          </ac:spMkLst>
        </pc:spChg>
        <pc:spChg chg="add">
          <ac:chgData name="eyaabid" userId="S::eyaabid@insat.u-carthage.tn::bd086841-9cb6-440d-8594-3c99dc65b8f0" providerId="AD" clId="Web-{2351A2F6-2559-42DA-A4A4-48C757077EE1}" dt="2021-07-23T19:15:24.008" v="745"/>
          <ac:spMkLst>
            <pc:docMk/>
            <pc:sldMk cId="2994104752" sldId="261"/>
            <ac:spMk id="39" creationId="{AA5CD610-ED7C-4CED-A9A1-174432C88AF8}"/>
          </ac:spMkLst>
        </pc:spChg>
        <pc:spChg chg="add">
          <ac:chgData name="eyaabid" userId="S::eyaabid@insat.u-carthage.tn::bd086841-9cb6-440d-8594-3c99dc65b8f0" providerId="AD" clId="Web-{2351A2F6-2559-42DA-A4A4-48C757077EE1}" dt="2021-07-23T19:15:24.008" v="745"/>
          <ac:spMkLst>
            <pc:docMk/>
            <pc:sldMk cId="2994104752" sldId="261"/>
            <ac:spMk id="41" creationId="{0C4379BF-8C7A-480A-BC36-DA55D92A9356}"/>
          </ac:spMkLst>
        </pc:spChg>
        <pc:grpChg chg="add">
          <ac:chgData name="eyaabid" userId="S::eyaabid@insat.u-carthage.tn::bd086841-9cb6-440d-8594-3c99dc65b8f0" providerId="AD" clId="Web-{2351A2F6-2559-42DA-A4A4-48C757077EE1}" dt="2021-07-23T19:15:24.008" v="745"/>
          <ac:grpSpMkLst>
            <pc:docMk/>
            <pc:sldMk cId="2994104752" sldId="261"/>
            <ac:grpSpMk id="11" creationId="{81E0B358-1267-4844-8B3D-B7A279B4175A}"/>
          </ac:grpSpMkLst>
        </pc:grpChg>
        <pc:grpChg chg="add">
          <ac:chgData name="eyaabid" userId="S::eyaabid@insat.u-carthage.tn::bd086841-9cb6-440d-8594-3c99dc65b8f0" providerId="AD" clId="Web-{2351A2F6-2559-42DA-A4A4-48C757077EE1}" dt="2021-07-23T19:15:24.008" v="745"/>
          <ac:grpSpMkLst>
            <pc:docMk/>
            <pc:sldMk cId="2994104752" sldId="261"/>
            <ac:grpSpMk id="25" creationId="{AF44CA9C-80E8-44E1-A79C-D6EBFC73BCA0}"/>
          </ac:grpSpMkLst>
        </pc:grpChg>
        <pc:picChg chg="add">
          <ac:chgData name="eyaabid" userId="S::eyaabid@insat.u-carthage.tn::bd086841-9cb6-440d-8594-3c99dc65b8f0" providerId="AD" clId="Web-{2351A2F6-2559-42DA-A4A4-48C757077EE1}" dt="2021-07-23T19:15:24.008" v="745"/>
          <ac:picMkLst>
            <pc:docMk/>
            <pc:sldMk cId="2994104752" sldId="261"/>
            <ac:picMk id="6" creationId="{16EA4D27-23BF-4BD6-8BFB-2459B846999F}"/>
          </ac:picMkLst>
        </pc:picChg>
      </pc:sldChg>
      <pc:sldChg chg="addSp modSp new mod setBg">
        <pc:chgData name="eyaabid" userId="S::eyaabid@insat.u-carthage.tn::bd086841-9cb6-440d-8594-3c99dc65b8f0" providerId="AD" clId="Web-{2351A2F6-2559-42DA-A4A4-48C757077EE1}" dt="2021-07-23T19:33:35.358" v="774"/>
        <pc:sldMkLst>
          <pc:docMk/>
          <pc:sldMk cId="2518742754" sldId="262"/>
        </pc:sldMkLst>
        <pc:spChg chg="mod">
          <ac:chgData name="eyaabid" userId="S::eyaabid@insat.u-carthage.tn::bd086841-9cb6-440d-8594-3c99dc65b8f0" providerId="AD" clId="Web-{2351A2F6-2559-42DA-A4A4-48C757077EE1}" dt="2021-07-23T19:33:35.358" v="774"/>
          <ac:spMkLst>
            <pc:docMk/>
            <pc:sldMk cId="2518742754" sldId="262"/>
            <ac:spMk id="2" creationId="{9C7A1A3B-9E13-4DB3-B58E-2FD38218ADC9}"/>
          </ac:spMkLst>
        </pc:spChg>
        <pc:spChg chg="mod">
          <ac:chgData name="eyaabid" userId="S::eyaabid@insat.u-carthage.tn::bd086841-9cb6-440d-8594-3c99dc65b8f0" providerId="AD" clId="Web-{2351A2F6-2559-42DA-A4A4-48C757077EE1}" dt="2021-07-23T19:33:35.358" v="774"/>
          <ac:spMkLst>
            <pc:docMk/>
            <pc:sldMk cId="2518742754" sldId="262"/>
            <ac:spMk id="3" creationId="{AC70789D-C4D4-49EA-A0BF-55FFEF0B6518}"/>
          </ac:spMkLst>
        </pc:spChg>
        <pc:spChg chg="add">
          <ac:chgData name="eyaabid" userId="S::eyaabid@insat.u-carthage.tn::bd086841-9cb6-440d-8594-3c99dc65b8f0" providerId="AD" clId="Web-{2351A2F6-2559-42DA-A4A4-48C757077EE1}" dt="2021-07-23T19:33:35.358" v="774"/>
          <ac:spMkLst>
            <pc:docMk/>
            <pc:sldMk cId="2518742754" sldId="262"/>
            <ac:spMk id="9" creationId="{1A44C337-3893-4B29-A265-B1329150B6AA}"/>
          </ac:spMkLst>
        </pc:spChg>
        <pc:spChg chg="add">
          <ac:chgData name="eyaabid" userId="S::eyaabid@insat.u-carthage.tn::bd086841-9cb6-440d-8594-3c99dc65b8f0" providerId="AD" clId="Web-{2351A2F6-2559-42DA-A4A4-48C757077EE1}" dt="2021-07-23T19:33:35.358" v="774"/>
          <ac:spMkLst>
            <pc:docMk/>
            <pc:sldMk cId="2518742754" sldId="262"/>
            <ac:spMk id="39" creationId="{AA5CD610-ED7C-4CED-A9A1-174432C88AF8}"/>
          </ac:spMkLst>
        </pc:spChg>
        <pc:spChg chg="add">
          <ac:chgData name="eyaabid" userId="S::eyaabid@insat.u-carthage.tn::bd086841-9cb6-440d-8594-3c99dc65b8f0" providerId="AD" clId="Web-{2351A2F6-2559-42DA-A4A4-48C757077EE1}" dt="2021-07-23T19:33:35.358" v="774"/>
          <ac:spMkLst>
            <pc:docMk/>
            <pc:sldMk cId="2518742754" sldId="262"/>
            <ac:spMk id="41" creationId="{0C4379BF-8C7A-480A-BC36-DA55D92A9356}"/>
          </ac:spMkLst>
        </pc:spChg>
        <pc:grpChg chg="add">
          <ac:chgData name="eyaabid" userId="S::eyaabid@insat.u-carthage.tn::bd086841-9cb6-440d-8594-3c99dc65b8f0" providerId="AD" clId="Web-{2351A2F6-2559-42DA-A4A4-48C757077EE1}" dt="2021-07-23T19:33:35.358" v="774"/>
          <ac:grpSpMkLst>
            <pc:docMk/>
            <pc:sldMk cId="2518742754" sldId="262"/>
            <ac:grpSpMk id="11" creationId="{81E0B358-1267-4844-8B3D-B7A279B4175A}"/>
          </ac:grpSpMkLst>
        </pc:grpChg>
        <pc:grpChg chg="add">
          <ac:chgData name="eyaabid" userId="S::eyaabid@insat.u-carthage.tn::bd086841-9cb6-440d-8594-3c99dc65b8f0" providerId="AD" clId="Web-{2351A2F6-2559-42DA-A4A4-48C757077EE1}" dt="2021-07-23T19:33:35.358" v="774"/>
          <ac:grpSpMkLst>
            <pc:docMk/>
            <pc:sldMk cId="2518742754" sldId="262"/>
            <ac:grpSpMk id="25" creationId="{AF44CA9C-80E8-44E1-A79C-D6EBFC73BCA0}"/>
          </ac:grpSpMkLst>
        </pc:grpChg>
        <pc:picChg chg="add">
          <ac:chgData name="eyaabid" userId="S::eyaabid@insat.u-carthage.tn::bd086841-9cb6-440d-8594-3c99dc65b8f0" providerId="AD" clId="Web-{2351A2F6-2559-42DA-A4A4-48C757077EE1}" dt="2021-07-23T19:33:35.358" v="774"/>
          <ac:picMkLst>
            <pc:docMk/>
            <pc:sldMk cId="2518742754" sldId="262"/>
            <ac:picMk id="5" creationId="{0E157B1F-C0C0-4E27-ABC1-0F79B60ED612}"/>
          </ac:picMkLst>
        </pc:picChg>
      </pc:sldChg>
      <pc:sldChg chg="modSp new">
        <pc:chgData name="eyaabid" userId="S::eyaabid@insat.u-carthage.tn::bd086841-9cb6-440d-8594-3c99dc65b8f0" providerId="AD" clId="Web-{2351A2F6-2559-42DA-A4A4-48C757077EE1}" dt="2021-07-23T19:46:15.749" v="805" actId="20577"/>
        <pc:sldMkLst>
          <pc:docMk/>
          <pc:sldMk cId="3937943746" sldId="263"/>
        </pc:sldMkLst>
        <pc:spChg chg="mod">
          <ac:chgData name="eyaabid" userId="S::eyaabid@insat.u-carthage.tn::bd086841-9cb6-440d-8594-3c99dc65b8f0" providerId="AD" clId="Web-{2351A2F6-2559-42DA-A4A4-48C757077EE1}" dt="2021-07-23T19:42:56.221" v="798" actId="20577"/>
          <ac:spMkLst>
            <pc:docMk/>
            <pc:sldMk cId="3937943746" sldId="263"/>
            <ac:spMk id="2" creationId="{9B3B13B2-8426-439E-90E3-CEB4FD51DBDC}"/>
          </ac:spMkLst>
        </pc:spChg>
        <pc:spChg chg="mod">
          <ac:chgData name="eyaabid" userId="S::eyaabid@insat.u-carthage.tn::bd086841-9cb6-440d-8594-3c99dc65b8f0" providerId="AD" clId="Web-{2351A2F6-2559-42DA-A4A4-48C757077EE1}" dt="2021-07-23T19:46:15.749" v="805" actId="20577"/>
          <ac:spMkLst>
            <pc:docMk/>
            <pc:sldMk cId="3937943746" sldId="263"/>
            <ac:spMk id="3" creationId="{4428E361-DA01-4239-AA41-98D2788FB47A}"/>
          </ac:spMkLst>
        </pc:spChg>
      </pc:sldChg>
    </pc:docChg>
  </pc:docChgLst>
  <pc:docChgLst>
    <pc:chgData name="eyaabid" userId="S::eyaabid@insat.u-carthage.tn::bd086841-9cb6-440d-8594-3c99dc65b8f0" providerId="AD" clId="Web-{361DB0E5-DD70-2E21-38DB-F5856496BF7C}"/>
    <pc:docChg chg="modSld modMainMaster">
      <pc:chgData name="eyaabid" userId="S::eyaabid@insat.u-carthage.tn::bd086841-9cb6-440d-8594-3c99dc65b8f0" providerId="AD" clId="Web-{361DB0E5-DD70-2E21-38DB-F5856496BF7C}" dt="2021-07-27T08:16:28.003" v="45"/>
      <pc:docMkLst>
        <pc:docMk/>
      </pc:docMkLst>
      <pc:sldChg chg="modTransition">
        <pc:chgData name="eyaabid" userId="S::eyaabid@insat.u-carthage.tn::bd086841-9cb6-440d-8594-3c99dc65b8f0" providerId="AD" clId="Web-{361DB0E5-DD70-2E21-38DB-F5856496BF7C}" dt="2021-07-27T08:16:28.003" v="45"/>
        <pc:sldMkLst>
          <pc:docMk/>
          <pc:sldMk cId="3622625124" sldId="256"/>
        </pc:sldMkLst>
      </pc:sldChg>
      <pc:sldChg chg="modSp modTransition">
        <pc:chgData name="eyaabid" userId="S::eyaabid@insat.u-carthage.tn::bd086841-9cb6-440d-8594-3c99dc65b8f0" providerId="AD" clId="Web-{361DB0E5-DD70-2E21-38DB-F5856496BF7C}" dt="2021-07-27T08:16:28.003" v="45"/>
        <pc:sldMkLst>
          <pc:docMk/>
          <pc:sldMk cId="1017870931" sldId="257"/>
        </pc:sldMkLst>
        <pc:graphicFrameChg chg="modGraphic">
          <ac:chgData name="eyaabid" userId="S::eyaabid@insat.u-carthage.tn::bd086841-9cb6-440d-8594-3c99dc65b8f0" providerId="AD" clId="Web-{361DB0E5-DD70-2E21-38DB-F5856496BF7C}" dt="2021-07-25T19:04:22.484" v="16" actId="20577"/>
          <ac:graphicFrameMkLst>
            <pc:docMk/>
            <pc:sldMk cId="1017870931" sldId="257"/>
            <ac:graphicFrameMk id="5" creationId="{757282B8-DDE8-4701-8E5F-32E8FEBF6286}"/>
          </ac:graphicFrameMkLst>
        </pc:graphicFrameChg>
      </pc:sldChg>
      <pc:sldChg chg="modTransition">
        <pc:chgData name="eyaabid" userId="S::eyaabid@insat.u-carthage.tn::bd086841-9cb6-440d-8594-3c99dc65b8f0" providerId="AD" clId="Web-{361DB0E5-DD70-2E21-38DB-F5856496BF7C}" dt="2021-07-27T08:16:28.003" v="45"/>
        <pc:sldMkLst>
          <pc:docMk/>
          <pc:sldMk cId="3768485519" sldId="258"/>
        </pc:sldMkLst>
      </pc:sldChg>
      <pc:sldChg chg="modTransition">
        <pc:chgData name="eyaabid" userId="S::eyaabid@insat.u-carthage.tn::bd086841-9cb6-440d-8594-3c99dc65b8f0" providerId="AD" clId="Web-{361DB0E5-DD70-2E21-38DB-F5856496BF7C}" dt="2021-07-27T08:16:28.003" v="45"/>
        <pc:sldMkLst>
          <pc:docMk/>
          <pc:sldMk cId="1994245853" sldId="259"/>
        </pc:sldMkLst>
      </pc:sldChg>
      <pc:sldChg chg="modTransition">
        <pc:chgData name="eyaabid" userId="S::eyaabid@insat.u-carthage.tn::bd086841-9cb6-440d-8594-3c99dc65b8f0" providerId="AD" clId="Web-{361DB0E5-DD70-2E21-38DB-F5856496BF7C}" dt="2021-07-27T08:16:28.003" v="45"/>
        <pc:sldMkLst>
          <pc:docMk/>
          <pc:sldMk cId="1738333303" sldId="260"/>
        </pc:sldMkLst>
      </pc:sldChg>
      <pc:sldChg chg="modTransition">
        <pc:chgData name="eyaabid" userId="S::eyaabid@insat.u-carthage.tn::bd086841-9cb6-440d-8594-3c99dc65b8f0" providerId="AD" clId="Web-{361DB0E5-DD70-2E21-38DB-F5856496BF7C}" dt="2021-07-27T08:16:28.003" v="45"/>
        <pc:sldMkLst>
          <pc:docMk/>
          <pc:sldMk cId="2994104752" sldId="261"/>
        </pc:sldMkLst>
      </pc:sldChg>
      <pc:sldChg chg="modTransition">
        <pc:chgData name="eyaabid" userId="S::eyaabid@insat.u-carthage.tn::bd086841-9cb6-440d-8594-3c99dc65b8f0" providerId="AD" clId="Web-{361DB0E5-DD70-2E21-38DB-F5856496BF7C}" dt="2021-07-27T08:16:28.003" v="45"/>
        <pc:sldMkLst>
          <pc:docMk/>
          <pc:sldMk cId="2518742754" sldId="262"/>
        </pc:sldMkLst>
      </pc:sldChg>
      <pc:sldChg chg="modTransition">
        <pc:chgData name="eyaabid" userId="S::eyaabid@insat.u-carthage.tn::bd086841-9cb6-440d-8594-3c99dc65b8f0" providerId="AD" clId="Web-{361DB0E5-DD70-2E21-38DB-F5856496BF7C}" dt="2021-07-27T08:16:28.003" v="45"/>
        <pc:sldMkLst>
          <pc:docMk/>
          <pc:sldMk cId="2817481542" sldId="264"/>
        </pc:sldMkLst>
      </pc:sldChg>
      <pc:sldChg chg="modSp modTransition">
        <pc:chgData name="eyaabid" userId="S::eyaabid@insat.u-carthage.tn::bd086841-9cb6-440d-8594-3c99dc65b8f0" providerId="AD" clId="Web-{361DB0E5-DD70-2E21-38DB-F5856496BF7C}" dt="2021-07-27T08:16:28.003" v="45"/>
        <pc:sldMkLst>
          <pc:docMk/>
          <pc:sldMk cId="881962152" sldId="265"/>
        </pc:sldMkLst>
        <pc:spChg chg="mod">
          <ac:chgData name="eyaabid" userId="S::eyaabid@insat.u-carthage.tn::bd086841-9cb6-440d-8594-3c99dc65b8f0" providerId="AD" clId="Web-{361DB0E5-DD70-2E21-38DB-F5856496BF7C}" dt="2021-07-25T19:06:50.362" v="19" actId="20577"/>
          <ac:spMkLst>
            <pc:docMk/>
            <pc:sldMk cId="881962152" sldId="265"/>
            <ac:spMk id="3" creationId="{A0780BE6-FB7D-4675-809F-57AAEF070874}"/>
          </ac:spMkLst>
        </pc:spChg>
      </pc:sldChg>
      <pc:sldChg chg="modTransition">
        <pc:chgData name="eyaabid" userId="S::eyaabid@insat.u-carthage.tn::bd086841-9cb6-440d-8594-3c99dc65b8f0" providerId="AD" clId="Web-{361DB0E5-DD70-2E21-38DB-F5856496BF7C}" dt="2021-07-27T08:16:28.003" v="45"/>
        <pc:sldMkLst>
          <pc:docMk/>
          <pc:sldMk cId="3062192865" sldId="266"/>
        </pc:sldMkLst>
      </pc:sldChg>
      <pc:sldChg chg="modTransition">
        <pc:chgData name="eyaabid" userId="S::eyaabid@insat.u-carthage.tn::bd086841-9cb6-440d-8594-3c99dc65b8f0" providerId="AD" clId="Web-{361DB0E5-DD70-2E21-38DB-F5856496BF7C}" dt="2021-07-27T08:16:28.003" v="45"/>
        <pc:sldMkLst>
          <pc:docMk/>
          <pc:sldMk cId="3667881558" sldId="267"/>
        </pc:sldMkLst>
      </pc:sldChg>
      <pc:sldChg chg="modSp modTransition">
        <pc:chgData name="eyaabid" userId="S::eyaabid@insat.u-carthage.tn::bd086841-9cb6-440d-8594-3c99dc65b8f0" providerId="AD" clId="Web-{361DB0E5-DD70-2E21-38DB-F5856496BF7C}" dt="2021-07-27T08:16:28.003" v="45"/>
        <pc:sldMkLst>
          <pc:docMk/>
          <pc:sldMk cId="1946986575" sldId="268"/>
        </pc:sldMkLst>
        <pc:spChg chg="mod">
          <ac:chgData name="eyaabid" userId="S::eyaabid@insat.u-carthage.tn::bd086841-9cb6-440d-8594-3c99dc65b8f0" providerId="AD" clId="Web-{361DB0E5-DD70-2E21-38DB-F5856496BF7C}" dt="2021-07-25T19:22:50.328" v="32" actId="20577"/>
          <ac:spMkLst>
            <pc:docMk/>
            <pc:sldMk cId="1946986575" sldId="268"/>
            <ac:spMk id="6" creationId="{597E5FCC-DFE9-453E-9B95-86C1C1EE21CE}"/>
          </ac:spMkLst>
        </pc:spChg>
      </pc:sldChg>
      <pc:sldChg chg="modTransition">
        <pc:chgData name="eyaabid" userId="S::eyaabid@insat.u-carthage.tn::bd086841-9cb6-440d-8594-3c99dc65b8f0" providerId="AD" clId="Web-{361DB0E5-DD70-2E21-38DB-F5856496BF7C}" dt="2021-07-27T08:16:28.003" v="45"/>
        <pc:sldMkLst>
          <pc:docMk/>
          <pc:sldMk cId="1117639064" sldId="269"/>
        </pc:sldMkLst>
      </pc:sldChg>
      <pc:sldChg chg="modTransition">
        <pc:chgData name="eyaabid" userId="S::eyaabid@insat.u-carthage.tn::bd086841-9cb6-440d-8594-3c99dc65b8f0" providerId="AD" clId="Web-{361DB0E5-DD70-2E21-38DB-F5856496BF7C}" dt="2021-07-27T08:16:28.003" v="45"/>
        <pc:sldMkLst>
          <pc:docMk/>
          <pc:sldMk cId="2236562566" sldId="270"/>
        </pc:sldMkLst>
      </pc:sldChg>
      <pc:sldChg chg="modTransition">
        <pc:chgData name="eyaabid" userId="S::eyaabid@insat.u-carthage.tn::bd086841-9cb6-440d-8594-3c99dc65b8f0" providerId="AD" clId="Web-{361DB0E5-DD70-2E21-38DB-F5856496BF7C}" dt="2021-07-27T08:16:28.003" v="45"/>
        <pc:sldMkLst>
          <pc:docMk/>
          <pc:sldMk cId="1710702833" sldId="271"/>
        </pc:sldMkLst>
      </pc:sldChg>
      <pc:sldChg chg="modTransition">
        <pc:chgData name="eyaabid" userId="S::eyaabid@insat.u-carthage.tn::bd086841-9cb6-440d-8594-3c99dc65b8f0" providerId="AD" clId="Web-{361DB0E5-DD70-2E21-38DB-F5856496BF7C}" dt="2021-07-27T08:16:28.003" v="45"/>
        <pc:sldMkLst>
          <pc:docMk/>
          <pc:sldMk cId="3130949050" sldId="272"/>
        </pc:sldMkLst>
      </pc:sldChg>
      <pc:sldChg chg="modTransition">
        <pc:chgData name="eyaabid" userId="S::eyaabid@insat.u-carthage.tn::bd086841-9cb6-440d-8594-3c99dc65b8f0" providerId="AD" clId="Web-{361DB0E5-DD70-2E21-38DB-F5856496BF7C}" dt="2021-07-27T08:16:28.003" v="45"/>
        <pc:sldMkLst>
          <pc:docMk/>
          <pc:sldMk cId="3091774112" sldId="273"/>
        </pc:sldMkLst>
      </pc:sldChg>
      <pc:sldChg chg="modTransition">
        <pc:chgData name="eyaabid" userId="S::eyaabid@insat.u-carthage.tn::bd086841-9cb6-440d-8594-3c99dc65b8f0" providerId="AD" clId="Web-{361DB0E5-DD70-2E21-38DB-F5856496BF7C}" dt="2021-07-27T08:16:28.003" v="45"/>
        <pc:sldMkLst>
          <pc:docMk/>
          <pc:sldMk cId="2754296933" sldId="274"/>
        </pc:sldMkLst>
      </pc:sldChg>
      <pc:sldChg chg="modTransition">
        <pc:chgData name="eyaabid" userId="S::eyaabid@insat.u-carthage.tn::bd086841-9cb6-440d-8594-3c99dc65b8f0" providerId="AD" clId="Web-{361DB0E5-DD70-2E21-38DB-F5856496BF7C}" dt="2021-07-27T08:16:28.003" v="45"/>
        <pc:sldMkLst>
          <pc:docMk/>
          <pc:sldMk cId="3872656775" sldId="276"/>
        </pc:sldMkLst>
      </pc:sldChg>
      <pc:sldChg chg="modTransition">
        <pc:chgData name="eyaabid" userId="S::eyaabid@insat.u-carthage.tn::bd086841-9cb6-440d-8594-3c99dc65b8f0" providerId="AD" clId="Web-{361DB0E5-DD70-2E21-38DB-F5856496BF7C}" dt="2021-07-27T08:16:28.003" v="45"/>
        <pc:sldMkLst>
          <pc:docMk/>
          <pc:sldMk cId="1989392480" sldId="277"/>
        </pc:sldMkLst>
      </pc:sldChg>
      <pc:sldChg chg="modSp modTransition">
        <pc:chgData name="eyaabid" userId="S::eyaabid@insat.u-carthage.tn::bd086841-9cb6-440d-8594-3c99dc65b8f0" providerId="AD" clId="Web-{361DB0E5-DD70-2E21-38DB-F5856496BF7C}" dt="2021-07-27T08:16:28.003" v="45"/>
        <pc:sldMkLst>
          <pc:docMk/>
          <pc:sldMk cId="3649348652" sldId="278"/>
        </pc:sldMkLst>
        <pc:spChg chg="mod">
          <ac:chgData name="eyaabid" userId="S::eyaabid@insat.u-carthage.tn::bd086841-9cb6-440d-8594-3c99dc65b8f0" providerId="AD" clId="Web-{361DB0E5-DD70-2E21-38DB-F5856496BF7C}" dt="2021-07-25T18:59:42.741" v="3" actId="20577"/>
          <ac:spMkLst>
            <pc:docMk/>
            <pc:sldMk cId="3649348652" sldId="278"/>
            <ac:spMk id="3" creationId="{BF106E68-18D5-48E3-88BB-0F9ABB672BFF}"/>
          </ac:spMkLst>
        </pc:spChg>
      </pc:sldChg>
      <pc:sldChg chg="modSp modTransition">
        <pc:chgData name="eyaabid" userId="S::eyaabid@insat.u-carthage.tn::bd086841-9cb6-440d-8594-3c99dc65b8f0" providerId="AD" clId="Web-{361DB0E5-DD70-2E21-38DB-F5856496BF7C}" dt="2021-07-27T08:16:28.003" v="45"/>
        <pc:sldMkLst>
          <pc:docMk/>
          <pc:sldMk cId="2648423855" sldId="279"/>
        </pc:sldMkLst>
        <pc:spChg chg="mod">
          <ac:chgData name="eyaabid" userId="S::eyaabid@insat.u-carthage.tn::bd086841-9cb6-440d-8594-3c99dc65b8f0" providerId="AD" clId="Web-{361DB0E5-DD70-2E21-38DB-F5856496BF7C}" dt="2021-07-25T18:59:56.288" v="6" actId="20577"/>
          <ac:spMkLst>
            <pc:docMk/>
            <pc:sldMk cId="2648423855" sldId="279"/>
            <ac:spMk id="3" creationId="{C186AC77-D1BA-481D-AF84-422F25266D73}"/>
          </ac:spMkLst>
        </pc:spChg>
      </pc:sldChg>
      <pc:sldChg chg="modTransition">
        <pc:chgData name="eyaabid" userId="S::eyaabid@insat.u-carthage.tn::bd086841-9cb6-440d-8594-3c99dc65b8f0" providerId="AD" clId="Web-{361DB0E5-DD70-2E21-38DB-F5856496BF7C}" dt="2021-07-27T08:16:28.003" v="45"/>
        <pc:sldMkLst>
          <pc:docMk/>
          <pc:sldMk cId="30053647" sldId="280"/>
        </pc:sldMkLst>
      </pc:sldChg>
      <pc:sldChg chg="modSp modTransition">
        <pc:chgData name="eyaabid" userId="S::eyaabid@insat.u-carthage.tn::bd086841-9cb6-440d-8594-3c99dc65b8f0" providerId="AD" clId="Web-{361DB0E5-DD70-2E21-38DB-F5856496BF7C}" dt="2021-07-27T08:16:28.003" v="45"/>
        <pc:sldMkLst>
          <pc:docMk/>
          <pc:sldMk cId="1466586927" sldId="281"/>
        </pc:sldMkLst>
        <pc:spChg chg="mod">
          <ac:chgData name="eyaabid" userId="S::eyaabid@insat.u-carthage.tn::bd086841-9cb6-440d-8594-3c99dc65b8f0" providerId="AD" clId="Web-{361DB0E5-DD70-2E21-38DB-F5856496BF7C}" dt="2021-07-25T19:02:44.840" v="10" actId="20577"/>
          <ac:spMkLst>
            <pc:docMk/>
            <pc:sldMk cId="1466586927" sldId="281"/>
            <ac:spMk id="3" creationId="{46E5A35A-3224-4314-910B-629706BC37CD}"/>
          </ac:spMkLst>
        </pc:spChg>
      </pc:sldChg>
      <pc:sldChg chg="modTransition">
        <pc:chgData name="eyaabid" userId="S::eyaabid@insat.u-carthage.tn::bd086841-9cb6-440d-8594-3c99dc65b8f0" providerId="AD" clId="Web-{361DB0E5-DD70-2E21-38DB-F5856496BF7C}" dt="2021-07-27T08:16:28.003" v="45"/>
        <pc:sldMkLst>
          <pc:docMk/>
          <pc:sldMk cId="1338397924" sldId="282"/>
        </pc:sldMkLst>
      </pc:sldChg>
      <pc:sldChg chg="modTransition">
        <pc:chgData name="eyaabid" userId="S::eyaabid@insat.u-carthage.tn::bd086841-9cb6-440d-8594-3c99dc65b8f0" providerId="AD" clId="Web-{361DB0E5-DD70-2E21-38DB-F5856496BF7C}" dt="2021-07-27T08:16:28.003" v="45"/>
        <pc:sldMkLst>
          <pc:docMk/>
          <pc:sldMk cId="870700525" sldId="283"/>
        </pc:sldMkLst>
      </pc:sldChg>
      <pc:sldChg chg="modSp modTransition">
        <pc:chgData name="eyaabid" userId="S::eyaabid@insat.u-carthage.tn::bd086841-9cb6-440d-8594-3c99dc65b8f0" providerId="AD" clId="Web-{361DB0E5-DD70-2E21-38DB-F5856496BF7C}" dt="2021-07-27T08:16:28.003" v="45"/>
        <pc:sldMkLst>
          <pc:docMk/>
          <pc:sldMk cId="3653744493" sldId="284"/>
        </pc:sldMkLst>
        <pc:spChg chg="mod">
          <ac:chgData name="eyaabid" userId="S::eyaabid@insat.u-carthage.tn::bd086841-9cb6-440d-8594-3c99dc65b8f0" providerId="AD" clId="Web-{361DB0E5-DD70-2E21-38DB-F5856496BF7C}" dt="2021-07-25T19:07:57.973" v="23" actId="20577"/>
          <ac:spMkLst>
            <pc:docMk/>
            <pc:sldMk cId="3653744493" sldId="284"/>
            <ac:spMk id="3" creationId="{BC888C3A-1733-42B0-9195-9A6F4F262721}"/>
          </ac:spMkLst>
        </pc:spChg>
      </pc:sldChg>
      <pc:sldChg chg="modSp modTransition">
        <pc:chgData name="eyaabid" userId="S::eyaabid@insat.u-carthage.tn::bd086841-9cb6-440d-8594-3c99dc65b8f0" providerId="AD" clId="Web-{361DB0E5-DD70-2E21-38DB-F5856496BF7C}" dt="2021-07-27T08:16:28.003" v="45"/>
        <pc:sldMkLst>
          <pc:docMk/>
          <pc:sldMk cId="2680426731" sldId="285"/>
        </pc:sldMkLst>
        <pc:spChg chg="mod">
          <ac:chgData name="eyaabid" userId="S::eyaabid@insat.u-carthage.tn::bd086841-9cb6-440d-8594-3c99dc65b8f0" providerId="AD" clId="Web-{361DB0E5-DD70-2E21-38DB-F5856496BF7C}" dt="2021-07-25T19:08:24.426" v="26" actId="20577"/>
          <ac:spMkLst>
            <pc:docMk/>
            <pc:sldMk cId="2680426731" sldId="285"/>
            <ac:spMk id="3" creationId="{BC888C3A-1733-42B0-9195-9A6F4F262721}"/>
          </ac:spMkLst>
        </pc:spChg>
      </pc:sldChg>
      <pc:sldChg chg="modTransition">
        <pc:chgData name="eyaabid" userId="S::eyaabid@insat.u-carthage.tn::bd086841-9cb6-440d-8594-3c99dc65b8f0" providerId="AD" clId="Web-{361DB0E5-DD70-2E21-38DB-F5856496BF7C}" dt="2021-07-27T08:16:28.003" v="45"/>
        <pc:sldMkLst>
          <pc:docMk/>
          <pc:sldMk cId="1749416366" sldId="286"/>
        </pc:sldMkLst>
      </pc:sldChg>
      <pc:sldChg chg="modSp modTransition">
        <pc:chgData name="eyaabid" userId="S::eyaabid@insat.u-carthage.tn::bd086841-9cb6-440d-8594-3c99dc65b8f0" providerId="AD" clId="Web-{361DB0E5-DD70-2E21-38DB-F5856496BF7C}" dt="2021-07-27T08:16:28.003" v="45"/>
        <pc:sldMkLst>
          <pc:docMk/>
          <pc:sldMk cId="2208599044" sldId="287"/>
        </pc:sldMkLst>
        <pc:spChg chg="mod">
          <ac:chgData name="eyaabid" userId="S::eyaabid@insat.u-carthage.tn::bd086841-9cb6-440d-8594-3c99dc65b8f0" providerId="AD" clId="Web-{361DB0E5-DD70-2E21-38DB-F5856496BF7C}" dt="2021-07-25T19:08:30.380" v="29" actId="20577"/>
          <ac:spMkLst>
            <pc:docMk/>
            <pc:sldMk cId="2208599044" sldId="287"/>
            <ac:spMk id="3" creationId="{BC888C3A-1733-42B0-9195-9A6F4F262721}"/>
          </ac:spMkLst>
        </pc:spChg>
      </pc:sldChg>
      <pc:sldChg chg="modTransition">
        <pc:chgData name="eyaabid" userId="S::eyaabid@insat.u-carthage.tn::bd086841-9cb6-440d-8594-3c99dc65b8f0" providerId="AD" clId="Web-{361DB0E5-DD70-2E21-38DB-F5856496BF7C}" dt="2021-07-27T08:16:28.003" v="45"/>
        <pc:sldMkLst>
          <pc:docMk/>
          <pc:sldMk cId="2339257686" sldId="288"/>
        </pc:sldMkLst>
      </pc:sldChg>
      <pc:sldChg chg="modTransition">
        <pc:chgData name="eyaabid" userId="S::eyaabid@insat.u-carthage.tn::bd086841-9cb6-440d-8594-3c99dc65b8f0" providerId="AD" clId="Web-{361DB0E5-DD70-2E21-38DB-F5856496BF7C}" dt="2021-07-27T08:16:28.003" v="45"/>
        <pc:sldMkLst>
          <pc:docMk/>
          <pc:sldMk cId="196996754" sldId="289"/>
        </pc:sldMkLst>
      </pc:sldChg>
      <pc:sldChg chg="modTransition">
        <pc:chgData name="eyaabid" userId="S::eyaabid@insat.u-carthage.tn::bd086841-9cb6-440d-8594-3c99dc65b8f0" providerId="AD" clId="Web-{361DB0E5-DD70-2E21-38DB-F5856496BF7C}" dt="2021-07-27T08:16:28.003" v="45"/>
        <pc:sldMkLst>
          <pc:docMk/>
          <pc:sldMk cId="2091970551" sldId="290"/>
        </pc:sldMkLst>
      </pc:sldChg>
      <pc:sldChg chg="modTransition">
        <pc:chgData name="eyaabid" userId="S::eyaabid@insat.u-carthage.tn::bd086841-9cb6-440d-8594-3c99dc65b8f0" providerId="AD" clId="Web-{361DB0E5-DD70-2E21-38DB-F5856496BF7C}" dt="2021-07-27T08:16:28.003" v="45"/>
        <pc:sldMkLst>
          <pc:docMk/>
          <pc:sldMk cId="1524953353" sldId="291"/>
        </pc:sldMkLst>
      </pc:sldChg>
      <pc:sldChg chg="modTransition">
        <pc:chgData name="eyaabid" userId="S::eyaabid@insat.u-carthage.tn::bd086841-9cb6-440d-8594-3c99dc65b8f0" providerId="AD" clId="Web-{361DB0E5-DD70-2E21-38DB-F5856496BF7C}" dt="2021-07-27T08:16:28.003" v="45"/>
        <pc:sldMkLst>
          <pc:docMk/>
          <pc:sldMk cId="1819979824" sldId="292"/>
        </pc:sldMkLst>
      </pc:sldChg>
      <pc:sldMasterChg chg="modTransition modSldLayout">
        <pc:chgData name="eyaabid" userId="S::eyaabid@insat.u-carthage.tn::bd086841-9cb6-440d-8594-3c99dc65b8f0" providerId="AD" clId="Web-{361DB0E5-DD70-2E21-38DB-F5856496BF7C}" dt="2021-07-27T08:16:28.003" v="45"/>
        <pc:sldMasterMkLst>
          <pc:docMk/>
          <pc:sldMasterMk cId="0" sldId="2147483648"/>
        </pc:sldMasterMkLst>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49"/>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50"/>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51"/>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52"/>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53"/>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54"/>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55"/>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56"/>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57"/>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58"/>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59"/>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60"/>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61"/>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62"/>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63"/>
          </pc:sldLayoutMkLst>
        </pc:sldLayoutChg>
        <pc:sldLayoutChg chg="modTransition">
          <pc:chgData name="eyaabid" userId="S::eyaabid@insat.u-carthage.tn::bd086841-9cb6-440d-8594-3c99dc65b8f0" providerId="AD" clId="Web-{361DB0E5-DD70-2E21-38DB-F5856496BF7C}" dt="2021-07-27T08:16:28.003" v="45"/>
          <pc:sldLayoutMkLst>
            <pc:docMk/>
            <pc:sldMasterMk cId="0" sldId="2147483648"/>
            <pc:sldLayoutMk cId="0" sldId="2147483664"/>
          </pc:sldLayoutMkLst>
        </pc:sldLayoutChg>
      </pc:sldMasterChg>
    </pc:docChg>
  </pc:docChgLst>
  <pc:docChgLst>
    <pc:chgData name="eyaabid" userId="S::eyaabid@insat.u-carthage.tn::bd086841-9cb6-440d-8594-3c99dc65b8f0" providerId="AD" clId="Web-{7CECA9FA-C5B5-811D-FFC6-4CE9CB35D9FE}"/>
    <pc:docChg chg="addSld delSld modSld">
      <pc:chgData name="eyaabid" userId="S::eyaabid@insat.u-carthage.tn::bd086841-9cb6-440d-8594-3c99dc65b8f0" providerId="AD" clId="Web-{7CECA9FA-C5B5-811D-FFC6-4CE9CB35D9FE}" dt="2021-07-23T23:54:48.659" v="225" actId="14100"/>
      <pc:docMkLst>
        <pc:docMk/>
      </pc:docMkLst>
      <pc:sldChg chg="modSp">
        <pc:chgData name="eyaabid" userId="S::eyaabid@insat.u-carthage.tn::bd086841-9cb6-440d-8594-3c99dc65b8f0" providerId="AD" clId="Web-{7CECA9FA-C5B5-811D-FFC6-4CE9CB35D9FE}" dt="2021-07-23T22:24:29.560" v="121" actId="20577"/>
        <pc:sldMkLst>
          <pc:docMk/>
          <pc:sldMk cId="3768485519" sldId="258"/>
        </pc:sldMkLst>
        <pc:spChg chg="mod">
          <ac:chgData name="eyaabid" userId="S::eyaabid@insat.u-carthage.tn::bd086841-9cb6-440d-8594-3c99dc65b8f0" providerId="AD" clId="Web-{7CECA9FA-C5B5-811D-FFC6-4CE9CB35D9FE}" dt="2021-07-23T22:24:29.560" v="121" actId="20577"/>
          <ac:spMkLst>
            <pc:docMk/>
            <pc:sldMk cId="3768485519" sldId="258"/>
            <ac:spMk id="3" creationId="{A6D41AA3-26D6-4ED5-B2EB-04E3FA4BCD42}"/>
          </ac:spMkLst>
        </pc:spChg>
      </pc:sldChg>
      <pc:sldChg chg="modSp">
        <pc:chgData name="eyaabid" userId="S::eyaabid@insat.u-carthage.tn::bd086841-9cb6-440d-8594-3c99dc65b8f0" providerId="AD" clId="Web-{7CECA9FA-C5B5-811D-FFC6-4CE9CB35D9FE}" dt="2021-07-23T23:33:00.074" v="193" actId="20577"/>
        <pc:sldMkLst>
          <pc:docMk/>
          <pc:sldMk cId="1994245853" sldId="259"/>
        </pc:sldMkLst>
        <pc:spChg chg="mod">
          <ac:chgData name="eyaabid" userId="S::eyaabid@insat.u-carthage.tn::bd086841-9cb6-440d-8594-3c99dc65b8f0" providerId="AD" clId="Web-{7CECA9FA-C5B5-811D-FFC6-4CE9CB35D9FE}" dt="2021-07-23T23:33:00.074" v="193" actId="20577"/>
          <ac:spMkLst>
            <pc:docMk/>
            <pc:sldMk cId="1994245853" sldId="259"/>
            <ac:spMk id="3" creationId="{7FE47E92-6059-49E5-BE62-A3A5524F64F3}"/>
          </ac:spMkLst>
        </pc:spChg>
      </pc:sldChg>
      <pc:sldChg chg="modSp">
        <pc:chgData name="eyaabid" userId="S::eyaabid@insat.u-carthage.tn::bd086841-9cb6-440d-8594-3c99dc65b8f0" providerId="AD" clId="Web-{7CECA9FA-C5B5-811D-FFC6-4CE9CB35D9FE}" dt="2021-07-23T23:38:39.429" v="221" actId="1076"/>
        <pc:sldMkLst>
          <pc:docMk/>
          <pc:sldMk cId="1738333303" sldId="260"/>
        </pc:sldMkLst>
        <pc:spChg chg="mod">
          <ac:chgData name="eyaabid" userId="S::eyaabid@insat.u-carthage.tn::bd086841-9cb6-440d-8594-3c99dc65b8f0" providerId="AD" clId="Web-{7CECA9FA-C5B5-811D-FFC6-4CE9CB35D9FE}" dt="2021-07-23T23:38:39.429" v="221" actId="1076"/>
          <ac:spMkLst>
            <pc:docMk/>
            <pc:sldMk cId="1738333303" sldId="260"/>
            <ac:spMk id="3" creationId="{0CA9A8E6-281C-44B9-889E-097866BBEFC8}"/>
          </ac:spMkLst>
        </pc:spChg>
      </pc:sldChg>
      <pc:sldChg chg="modSp">
        <pc:chgData name="eyaabid" userId="S::eyaabid@insat.u-carthage.tn::bd086841-9cb6-440d-8594-3c99dc65b8f0" providerId="AD" clId="Web-{7CECA9FA-C5B5-811D-FFC6-4CE9CB35D9FE}" dt="2021-07-23T23:54:48.659" v="225" actId="14100"/>
        <pc:sldMkLst>
          <pc:docMk/>
          <pc:sldMk cId="2518742754" sldId="262"/>
        </pc:sldMkLst>
        <pc:spChg chg="mod">
          <ac:chgData name="eyaabid" userId="S::eyaabid@insat.u-carthage.tn::bd086841-9cb6-440d-8594-3c99dc65b8f0" providerId="AD" clId="Web-{7CECA9FA-C5B5-811D-FFC6-4CE9CB35D9FE}" dt="2021-07-23T23:54:48.659" v="225" actId="14100"/>
          <ac:spMkLst>
            <pc:docMk/>
            <pc:sldMk cId="2518742754" sldId="262"/>
            <ac:spMk id="3" creationId="{AC70789D-C4D4-49EA-A0BF-55FFEF0B6518}"/>
          </ac:spMkLst>
        </pc:spChg>
      </pc:sldChg>
      <pc:sldChg chg="modSp">
        <pc:chgData name="eyaabid" userId="S::eyaabid@insat.u-carthage.tn::bd086841-9cb6-440d-8594-3c99dc65b8f0" providerId="AD" clId="Web-{7CECA9FA-C5B5-811D-FFC6-4CE9CB35D9FE}" dt="2021-07-23T22:23:50.481" v="118" actId="14100"/>
        <pc:sldMkLst>
          <pc:docMk/>
          <pc:sldMk cId="3937943746" sldId="263"/>
        </pc:sldMkLst>
        <pc:spChg chg="mod">
          <ac:chgData name="eyaabid" userId="S::eyaabid@insat.u-carthage.tn::bd086841-9cb6-440d-8594-3c99dc65b8f0" providerId="AD" clId="Web-{7CECA9FA-C5B5-811D-FFC6-4CE9CB35D9FE}" dt="2021-07-23T22:23:50.481" v="118" actId="14100"/>
          <ac:spMkLst>
            <pc:docMk/>
            <pc:sldMk cId="3937943746" sldId="263"/>
            <ac:spMk id="3" creationId="{4428E361-DA01-4239-AA41-98D2788FB47A}"/>
          </ac:spMkLst>
        </pc:spChg>
      </pc:sldChg>
      <pc:sldChg chg="new del">
        <pc:chgData name="eyaabid" userId="S::eyaabid@insat.u-carthage.tn::bd086841-9cb6-440d-8594-3c99dc65b8f0" providerId="AD" clId="Web-{7CECA9FA-C5B5-811D-FFC6-4CE9CB35D9FE}" dt="2021-07-23T22:33:41.873" v="123"/>
        <pc:sldMkLst>
          <pc:docMk/>
          <pc:sldMk cId="3295665178" sldId="264"/>
        </pc:sldMkLst>
      </pc:sldChg>
    </pc:docChg>
  </pc:docChgLst>
  <pc:docChgLst>
    <pc:chgData name="eyaabid" userId="S::eyaabid@insat.u-carthage.tn::bd086841-9cb6-440d-8594-3c99dc65b8f0" providerId="AD" clId="Web-{00BC509E-7A23-923B-C8AF-F530DF9C0EF2}"/>
    <pc:docChg chg="addSld delSld modSld sldOrd">
      <pc:chgData name="eyaabid" userId="S::eyaabid@insat.u-carthage.tn::bd086841-9cb6-440d-8594-3c99dc65b8f0" providerId="AD" clId="Web-{00BC509E-7A23-923B-C8AF-F530DF9C0EF2}" dt="2021-07-25T00:57:34.689" v="1525" actId="1076"/>
      <pc:docMkLst>
        <pc:docMk/>
      </pc:docMkLst>
      <pc:sldChg chg="addSp delSp modSp mod modTransition setBg addAnim setClrOvrMap">
        <pc:chgData name="eyaabid" userId="S::eyaabid@insat.u-carthage.tn::bd086841-9cb6-440d-8594-3c99dc65b8f0" providerId="AD" clId="Web-{00BC509E-7A23-923B-C8AF-F530DF9C0EF2}" dt="2021-07-25T00:42:51.656" v="1425" actId="20577"/>
        <pc:sldMkLst>
          <pc:docMk/>
          <pc:sldMk cId="3622625124" sldId="256"/>
        </pc:sldMkLst>
        <pc:spChg chg="mod">
          <ac:chgData name="eyaabid" userId="S::eyaabid@insat.u-carthage.tn::bd086841-9cb6-440d-8594-3c99dc65b8f0" providerId="AD" clId="Web-{00BC509E-7A23-923B-C8AF-F530DF9C0EF2}" dt="2021-07-24T10:58:52.121" v="233"/>
          <ac:spMkLst>
            <pc:docMk/>
            <pc:sldMk cId="3622625124" sldId="256"/>
            <ac:spMk id="2" creationId="{00000000-0000-0000-0000-000000000000}"/>
          </ac:spMkLst>
        </pc:spChg>
        <pc:spChg chg="mod">
          <ac:chgData name="eyaabid" userId="S::eyaabid@insat.u-carthage.tn::bd086841-9cb6-440d-8594-3c99dc65b8f0" providerId="AD" clId="Web-{00BC509E-7A23-923B-C8AF-F530DF9C0EF2}" dt="2021-07-25T00:42:51.656" v="1425" actId="20577"/>
          <ac:spMkLst>
            <pc:docMk/>
            <pc:sldMk cId="3622625124" sldId="256"/>
            <ac:spMk id="3" creationId="{00000000-0000-0000-0000-000000000000}"/>
          </ac:spMkLst>
        </pc:spChg>
        <pc:spChg chg="add del">
          <ac:chgData name="eyaabid" userId="S::eyaabid@insat.u-carthage.tn::bd086841-9cb6-440d-8594-3c99dc65b8f0" providerId="AD" clId="Web-{00BC509E-7A23-923B-C8AF-F530DF9C0EF2}" dt="2021-07-25T00:42:37.124" v="1422"/>
          <ac:spMkLst>
            <pc:docMk/>
            <pc:sldMk cId="3622625124" sldId="256"/>
            <ac:spMk id="8" creationId="{57ABABA7-0420-4200-9B65-1C1967CE9373}"/>
          </ac:spMkLst>
        </pc:spChg>
        <pc:spChg chg="add del">
          <ac:chgData name="eyaabid" userId="S::eyaabid@insat.u-carthage.tn::bd086841-9cb6-440d-8594-3c99dc65b8f0" providerId="AD" clId="Web-{00BC509E-7A23-923B-C8AF-F530DF9C0EF2}" dt="2021-07-25T00:42:37.124" v="1422"/>
          <ac:spMkLst>
            <pc:docMk/>
            <pc:sldMk cId="3622625124" sldId="256"/>
            <ac:spMk id="24" creationId="{8576F020-8157-45CE-B1D9-6FA47AFEB4FA}"/>
          </ac:spMkLst>
        </pc:spChg>
        <pc:spChg chg="add">
          <ac:chgData name="eyaabid" userId="S::eyaabid@insat.u-carthage.tn::bd086841-9cb6-440d-8594-3c99dc65b8f0" providerId="AD" clId="Web-{00BC509E-7A23-923B-C8AF-F530DF9C0EF2}" dt="2021-07-25T00:42:37.124" v="1422"/>
          <ac:spMkLst>
            <pc:docMk/>
            <pc:sldMk cId="3622625124" sldId="256"/>
            <ac:spMk id="29" creationId="{57ABABA7-0420-4200-9B65-1C1967CE9373}"/>
          </ac:spMkLst>
        </pc:spChg>
        <pc:spChg chg="add">
          <ac:chgData name="eyaabid" userId="S::eyaabid@insat.u-carthage.tn::bd086841-9cb6-440d-8594-3c99dc65b8f0" providerId="AD" clId="Web-{00BC509E-7A23-923B-C8AF-F530DF9C0EF2}" dt="2021-07-25T00:42:37.124" v="1422"/>
          <ac:spMkLst>
            <pc:docMk/>
            <pc:sldMk cId="3622625124" sldId="256"/>
            <ac:spMk id="45" creationId="{8576F020-8157-45CE-B1D9-6FA47AFEB4FA}"/>
          </ac:spMkLst>
        </pc:spChg>
        <pc:grpChg chg="add del">
          <ac:chgData name="eyaabid" userId="S::eyaabid@insat.u-carthage.tn::bd086841-9cb6-440d-8594-3c99dc65b8f0" providerId="AD" clId="Web-{00BC509E-7A23-923B-C8AF-F530DF9C0EF2}" dt="2021-07-25T00:42:37.124" v="1422"/>
          <ac:grpSpMkLst>
            <pc:docMk/>
            <pc:sldMk cId="3622625124" sldId="256"/>
            <ac:grpSpMk id="10" creationId="{7A03E380-9CD1-4ABA-A763-9F9D252B8908}"/>
          </ac:grpSpMkLst>
        </pc:grpChg>
        <pc:grpChg chg="add">
          <ac:chgData name="eyaabid" userId="S::eyaabid@insat.u-carthage.tn::bd086841-9cb6-440d-8594-3c99dc65b8f0" providerId="AD" clId="Web-{00BC509E-7A23-923B-C8AF-F530DF9C0EF2}" dt="2021-07-25T00:42:37.124" v="1422"/>
          <ac:grpSpMkLst>
            <pc:docMk/>
            <pc:sldMk cId="3622625124" sldId="256"/>
            <ac:grpSpMk id="31" creationId="{7A03E380-9CD1-4ABA-A763-9F9D252B8908}"/>
          </ac:grpSpMkLst>
        </pc:grpChg>
      </pc:sldChg>
      <pc:sldChg chg="addSp delSp modSp mod modTransition setBg">
        <pc:chgData name="eyaabid" userId="S::eyaabid@insat.u-carthage.tn::bd086841-9cb6-440d-8594-3c99dc65b8f0" providerId="AD" clId="Web-{00BC509E-7A23-923B-C8AF-F530DF9C0EF2}" dt="2021-07-25T00:47:16.638" v="1437"/>
        <pc:sldMkLst>
          <pc:docMk/>
          <pc:sldMk cId="1017870931" sldId="257"/>
        </pc:sldMkLst>
        <pc:spChg chg="mod">
          <ac:chgData name="eyaabid" userId="S::eyaabid@insat.u-carthage.tn::bd086841-9cb6-440d-8594-3c99dc65b8f0" providerId="AD" clId="Web-{00BC509E-7A23-923B-C8AF-F530DF9C0EF2}" dt="2021-07-24T11:04:05.551" v="249"/>
          <ac:spMkLst>
            <pc:docMk/>
            <pc:sldMk cId="1017870931" sldId="257"/>
            <ac:spMk id="2" creationId="{E5F23451-1C70-4546-A385-004156CD91E3}"/>
          </ac:spMkLst>
        </pc:spChg>
        <pc:spChg chg="del">
          <ac:chgData name="eyaabid" userId="S::eyaabid@insat.u-carthage.tn::bd086841-9cb6-440d-8594-3c99dc65b8f0" providerId="AD" clId="Web-{00BC509E-7A23-923B-C8AF-F530DF9C0EF2}" dt="2021-07-24T11:04:05.551" v="249"/>
          <ac:spMkLst>
            <pc:docMk/>
            <pc:sldMk cId="1017870931" sldId="257"/>
            <ac:spMk id="3" creationId="{75F8733D-A448-4E82-910A-F40EE016767B}"/>
          </ac:spMkLst>
        </pc:spChg>
        <pc:spChg chg="add">
          <ac:chgData name="eyaabid" userId="S::eyaabid@insat.u-carthage.tn::bd086841-9cb6-440d-8594-3c99dc65b8f0" providerId="AD" clId="Web-{00BC509E-7A23-923B-C8AF-F530DF9C0EF2}" dt="2021-07-24T11:04:05.551" v="249"/>
          <ac:spMkLst>
            <pc:docMk/>
            <pc:sldMk cId="1017870931" sldId="257"/>
            <ac:spMk id="9" creationId="{BF7E8610-2DF7-4AF0-B876-0F3B7882A6B7}"/>
          </ac:spMkLst>
        </pc:spChg>
        <pc:spChg chg="add">
          <ac:chgData name="eyaabid" userId="S::eyaabid@insat.u-carthage.tn::bd086841-9cb6-440d-8594-3c99dc65b8f0" providerId="AD" clId="Web-{00BC509E-7A23-923B-C8AF-F530DF9C0EF2}" dt="2021-07-24T11:04:05.551" v="249"/>
          <ac:spMkLst>
            <pc:docMk/>
            <pc:sldMk cId="1017870931" sldId="257"/>
            <ac:spMk id="11" creationId="{C1C8C023-62A6-4DA0-8DF4-3F4EA94090DE}"/>
          </ac:spMkLst>
        </pc:spChg>
        <pc:spChg chg="add">
          <ac:chgData name="eyaabid" userId="S::eyaabid@insat.u-carthage.tn::bd086841-9cb6-440d-8594-3c99dc65b8f0" providerId="AD" clId="Web-{00BC509E-7A23-923B-C8AF-F530DF9C0EF2}" dt="2021-07-24T11:04:05.551" v="249"/>
          <ac:spMkLst>
            <pc:docMk/>
            <pc:sldMk cId="1017870931" sldId="257"/>
            <ac:spMk id="13" creationId="{26B9FE07-322E-43FB-8707-C9826BD903EB}"/>
          </ac:spMkLst>
        </pc:spChg>
        <pc:graphicFrameChg chg="add modGraphic">
          <ac:chgData name="eyaabid" userId="S::eyaabid@insat.u-carthage.tn::bd086841-9cb6-440d-8594-3c99dc65b8f0" providerId="AD" clId="Web-{00BC509E-7A23-923B-C8AF-F530DF9C0EF2}" dt="2021-07-24T23:44:41.294" v="1363" actId="20577"/>
          <ac:graphicFrameMkLst>
            <pc:docMk/>
            <pc:sldMk cId="1017870931" sldId="257"/>
            <ac:graphicFrameMk id="5" creationId="{757282B8-DDE8-4701-8E5F-32E8FEBF6286}"/>
          </ac:graphicFrameMkLst>
        </pc:graphicFrameChg>
      </pc:sldChg>
      <pc:sldChg chg="addSp delSp modSp modTransition">
        <pc:chgData name="eyaabid" userId="S::eyaabid@insat.u-carthage.tn::bd086841-9cb6-440d-8594-3c99dc65b8f0" providerId="AD" clId="Web-{00BC509E-7A23-923B-C8AF-F530DF9C0EF2}" dt="2021-07-25T00:47:23.404" v="1438"/>
        <pc:sldMkLst>
          <pc:docMk/>
          <pc:sldMk cId="3768485519" sldId="258"/>
        </pc:sldMkLst>
        <pc:spChg chg="mod">
          <ac:chgData name="eyaabid" userId="S::eyaabid@insat.u-carthage.tn::bd086841-9cb6-440d-8594-3c99dc65b8f0" providerId="AD" clId="Web-{00BC509E-7A23-923B-C8AF-F530DF9C0EF2}" dt="2021-07-24T14:56:48.138" v="767" actId="20577"/>
          <ac:spMkLst>
            <pc:docMk/>
            <pc:sldMk cId="3768485519" sldId="258"/>
            <ac:spMk id="3" creationId="{A6D41AA3-26D6-4ED5-B2EB-04E3FA4BCD42}"/>
          </ac:spMkLst>
        </pc:spChg>
        <pc:spChg chg="mod ord">
          <ac:chgData name="eyaabid" userId="S::eyaabid@insat.u-carthage.tn::bd086841-9cb6-440d-8594-3c99dc65b8f0" providerId="AD" clId="Web-{00BC509E-7A23-923B-C8AF-F530DF9C0EF2}" dt="2021-07-24T11:04:18.176" v="250"/>
          <ac:spMkLst>
            <pc:docMk/>
            <pc:sldMk cId="3768485519" sldId="258"/>
            <ac:spMk id="5" creationId="{F8815DCA-98AB-41C9-AA8B-1F618DD5D0D4}"/>
          </ac:spMkLst>
        </pc:spChg>
        <pc:spChg chg="del">
          <ac:chgData name="eyaabid" userId="S::eyaabid@insat.u-carthage.tn::bd086841-9cb6-440d-8594-3c99dc65b8f0" providerId="AD" clId="Web-{00BC509E-7A23-923B-C8AF-F530DF9C0EF2}" dt="2021-07-24T11:04:18.176" v="250"/>
          <ac:spMkLst>
            <pc:docMk/>
            <pc:sldMk cId="3768485519" sldId="258"/>
            <ac:spMk id="11" creationId="{1A44C337-3893-4B29-A265-B1329150B6AA}"/>
          </ac:spMkLst>
        </pc:spChg>
        <pc:spChg chg="del">
          <ac:chgData name="eyaabid" userId="S::eyaabid@insat.u-carthage.tn::bd086841-9cb6-440d-8594-3c99dc65b8f0" providerId="AD" clId="Web-{00BC509E-7A23-923B-C8AF-F530DF9C0EF2}" dt="2021-07-24T11:04:18.176" v="250"/>
          <ac:spMkLst>
            <pc:docMk/>
            <pc:sldMk cId="3768485519" sldId="258"/>
            <ac:spMk id="41" creationId="{AA5CD610-ED7C-4CED-A9A1-174432C88AF8}"/>
          </ac:spMkLst>
        </pc:spChg>
        <pc:spChg chg="del">
          <ac:chgData name="eyaabid" userId="S::eyaabid@insat.u-carthage.tn::bd086841-9cb6-440d-8594-3c99dc65b8f0" providerId="AD" clId="Web-{00BC509E-7A23-923B-C8AF-F530DF9C0EF2}" dt="2021-07-24T11:04:18.176" v="250"/>
          <ac:spMkLst>
            <pc:docMk/>
            <pc:sldMk cId="3768485519" sldId="258"/>
            <ac:spMk id="43" creationId="{0C4379BF-8C7A-480A-BC36-DA55D92A9356}"/>
          </ac:spMkLst>
        </pc:spChg>
        <pc:spChg chg="add">
          <ac:chgData name="eyaabid" userId="S::eyaabid@insat.u-carthage.tn::bd086841-9cb6-440d-8594-3c99dc65b8f0" providerId="AD" clId="Web-{00BC509E-7A23-923B-C8AF-F530DF9C0EF2}" dt="2021-07-24T11:04:18.176" v="250"/>
          <ac:spMkLst>
            <pc:docMk/>
            <pc:sldMk cId="3768485519" sldId="258"/>
            <ac:spMk id="48" creationId="{23C7736A-5A08-4021-9AB6-390DFF506AA8}"/>
          </ac:spMkLst>
        </pc:spChg>
        <pc:spChg chg="add">
          <ac:chgData name="eyaabid" userId="S::eyaabid@insat.u-carthage.tn::bd086841-9cb6-440d-8594-3c99dc65b8f0" providerId="AD" clId="Web-{00BC509E-7A23-923B-C8AF-F530DF9C0EF2}" dt="2021-07-24T11:04:18.176" v="250"/>
          <ac:spMkLst>
            <pc:docMk/>
            <pc:sldMk cId="3768485519" sldId="258"/>
            <ac:spMk id="50" creationId="{433DF4D3-8A35-461A-ABE0-F56B78A1371F}"/>
          </ac:spMkLst>
        </pc:spChg>
        <pc:grpChg chg="del">
          <ac:chgData name="eyaabid" userId="S::eyaabid@insat.u-carthage.tn::bd086841-9cb6-440d-8594-3c99dc65b8f0" providerId="AD" clId="Web-{00BC509E-7A23-923B-C8AF-F530DF9C0EF2}" dt="2021-07-24T11:04:18.176" v="250"/>
          <ac:grpSpMkLst>
            <pc:docMk/>
            <pc:sldMk cId="3768485519" sldId="258"/>
            <ac:grpSpMk id="13" creationId="{81E0B358-1267-4844-8B3D-B7A279B4175A}"/>
          </ac:grpSpMkLst>
        </pc:grpChg>
        <pc:grpChg chg="del">
          <ac:chgData name="eyaabid" userId="S::eyaabid@insat.u-carthage.tn::bd086841-9cb6-440d-8594-3c99dc65b8f0" providerId="AD" clId="Web-{00BC509E-7A23-923B-C8AF-F530DF9C0EF2}" dt="2021-07-24T11:04:18.176" v="250"/>
          <ac:grpSpMkLst>
            <pc:docMk/>
            <pc:sldMk cId="3768485519" sldId="258"/>
            <ac:grpSpMk id="27" creationId="{AF44CA9C-80E8-44E1-A79C-D6EBFC73BCA0}"/>
          </ac:grpSpMkLst>
        </pc:grpChg>
        <pc:picChg chg="mod">
          <ac:chgData name="eyaabid" userId="S::eyaabid@insat.u-carthage.tn::bd086841-9cb6-440d-8594-3c99dc65b8f0" providerId="AD" clId="Web-{00BC509E-7A23-923B-C8AF-F530DF9C0EF2}" dt="2021-07-24T11:04:18.176" v="250"/>
          <ac:picMkLst>
            <pc:docMk/>
            <pc:sldMk cId="3768485519" sldId="258"/>
            <ac:picMk id="7" creationId="{078327FC-C3D7-4370-999B-8AF09C3A0F60}"/>
          </ac:picMkLst>
        </pc:picChg>
      </pc:sldChg>
      <pc:sldChg chg="modSp ord modTransition">
        <pc:chgData name="eyaabid" userId="S::eyaabid@insat.u-carthage.tn::bd086841-9cb6-440d-8594-3c99dc65b8f0" providerId="AD" clId="Web-{00BC509E-7A23-923B-C8AF-F530DF9C0EF2}" dt="2021-07-25T00:47:57.233" v="1443"/>
        <pc:sldMkLst>
          <pc:docMk/>
          <pc:sldMk cId="1994245853" sldId="259"/>
        </pc:sldMkLst>
        <pc:spChg chg="mod">
          <ac:chgData name="eyaabid" userId="S::eyaabid@insat.u-carthage.tn::bd086841-9cb6-440d-8594-3c99dc65b8f0" providerId="AD" clId="Web-{00BC509E-7A23-923B-C8AF-F530DF9C0EF2}" dt="2021-07-24T08:38:15.289" v="3" actId="20577"/>
          <ac:spMkLst>
            <pc:docMk/>
            <pc:sldMk cId="1994245853" sldId="259"/>
            <ac:spMk id="3" creationId="{7FE47E92-6059-49E5-BE62-A3A5524F64F3}"/>
          </ac:spMkLst>
        </pc:spChg>
      </pc:sldChg>
      <pc:sldChg chg="ord modTransition">
        <pc:chgData name="eyaabid" userId="S::eyaabid@insat.u-carthage.tn::bd086841-9cb6-440d-8594-3c99dc65b8f0" providerId="AD" clId="Web-{00BC509E-7A23-923B-C8AF-F530DF9C0EF2}" dt="2021-07-25T00:48:06.597" v="1444"/>
        <pc:sldMkLst>
          <pc:docMk/>
          <pc:sldMk cId="1738333303" sldId="260"/>
        </pc:sldMkLst>
      </pc:sldChg>
      <pc:sldChg chg="modTransition">
        <pc:chgData name="eyaabid" userId="S::eyaabid@insat.u-carthage.tn::bd086841-9cb6-440d-8594-3c99dc65b8f0" providerId="AD" clId="Web-{00BC509E-7A23-923B-C8AF-F530DF9C0EF2}" dt="2021-07-25T00:48:18.519" v="1445"/>
        <pc:sldMkLst>
          <pc:docMk/>
          <pc:sldMk cId="2994104752" sldId="261"/>
        </pc:sldMkLst>
      </pc:sldChg>
      <pc:sldChg chg="modTransition">
        <pc:chgData name="eyaabid" userId="S::eyaabid@insat.u-carthage.tn::bd086841-9cb6-440d-8594-3c99dc65b8f0" providerId="AD" clId="Web-{00BC509E-7A23-923B-C8AF-F530DF9C0EF2}" dt="2021-07-25T00:48:26.285" v="1446"/>
        <pc:sldMkLst>
          <pc:docMk/>
          <pc:sldMk cId="2518742754" sldId="262"/>
        </pc:sldMkLst>
      </pc:sldChg>
      <pc:sldChg chg="addSp delSp modSp del mod ord setBg">
        <pc:chgData name="eyaabid" userId="S::eyaabid@insat.u-carthage.tn::bd086841-9cb6-440d-8594-3c99dc65b8f0" providerId="AD" clId="Web-{00BC509E-7A23-923B-C8AF-F530DF9C0EF2}" dt="2021-07-24T21:33:14.066" v="1093"/>
        <pc:sldMkLst>
          <pc:docMk/>
          <pc:sldMk cId="3937943746" sldId="263"/>
        </pc:sldMkLst>
        <pc:spChg chg="mod">
          <ac:chgData name="eyaabid" userId="S::eyaabid@insat.u-carthage.tn::bd086841-9cb6-440d-8594-3c99dc65b8f0" providerId="AD" clId="Web-{00BC509E-7A23-923B-C8AF-F530DF9C0EF2}" dt="2021-07-24T21:28:57.921" v="1078"/>
          <ac:spMkLst>
            <pc:docMk/>
            <pc:sldMk cId="3937943746" sldId="263"/>
            <ac:spMk id="2" creationId="{9B3B13B2-8426-439E-90E3-CEB4FD51DBDC}"/>
          </ac:spMkLst>
        </pc:spChg>
        <pc:spChg chg="del mod">
          <ac:chgData name="eyaabid" userId="S::eyaabid@insat.u-carthage.tn::bd086841-9cb6-440d-8594-3c99dc65b8f0" providerId="AD" clId="Web-{00BC509E-7A23-923B-C8AF-F530DF9C0EF2}" dt="2021-07-24T11:07:44.010" v="266"/>
          <ac:spMkLst>
            <pc:docMk/>
            <pc:sldMk cId="3937943746" sldId="263"/>
            <ac:spMk id="3" creationId="{4428E361-DA01-4239-AA41-98D2788FB47A}"/>
          </ac:spMkLst>
        </pc:spChg>
        <pc:spChg chg="add del">
          <ac:chgData name="eyaabid" userId="S::eyaabid@insat.u-carthage.tn::bd086841-9cb6-440d-8594-3c99dc65b8f0" providerId="AD" clId="Web-{00BC509E-7A23-923B-C8AF-F530DF9C0EF2}" dt="2021-07-24T21:28:57.921" v="1078"/>
          <ac:spMkLst>
            <pc:docMk/>
            <pc:sldMk cId="3937943746" sldId="263"/>
            <ac:spMk id="9" creationId="{6065F8A9-9499-4A44-BDAD-F706130FD826}"/>
          </ac:spMkLst>
        </pc:spChg>
        <pc:spChg chg="add del">
          <ac:chgData name="eyaabid" userId="S::eyaabid@insat.u-carthage.tn::bd086841-9cb6-440d-8594-3c99dc65b8f0" providerId="AD" clId="Web-{00BC509E-7A23-923B-C8AF-F530DF9C0EF2}" dt="2021-07-24T21:28:57.921" v="1078"/>
          <ac:spMkLst>
            <pc:docMk/>
            <pc:sldMk cId="3937943746" sldId="263"/>
            <ac:spMk id="11" creationId="{38132C2D-AFE4-478D-A86B-81059C205E06}"/>
          </ac:spMkLst>
        </pc:spChg>
        <pc:spChg chg="add del">
          <ac:chgData name="eyaabid" userId="S::eyaabid@insat.u-carthage.tn::bd086841-9cb6-440d-8594-3c99dc65b8f0" providerId="AD" clId="Web-{00BC509E-7A23-923B-C8AF-F530DF9C0EF2}" dt="2021-07-24T21:28:57.921" v="1078"/>
          <ac:spMkLst>
            <pc:docMk/>
            <pc:sldMk cId="3937943746" sldId="263"/>
            <ac:spMk id="13" creationId="{205BFD52-DD96-4666-8D77-C636870FD095}"/>
          </ac:spMkLst>
        </pc:spChg>
        <pc:spChg chg="add del">
          <ac:chgData name="eyaabid" userId="S::eyaabid@insat.u-carthage.tn::bd086841-9cb6-440d-8594-3c99dc65b8f0" providerId="AD" clId="Web-{00BC509E-7A23-923B-C8AF-F530DF9C0EF2}" dt="2021-07-24T21:28:57.921" v="1078"/>
          <ac:spMkLst>
            <pc:docMk/>
            <pc:sldMk cId="3937943746" sldId="263"/>
            <ac:spMk id="15" creationId="{1941746C-2C12-4564-8342-A3055D8361A9}"/>
          </ac:spMkLst>
        </pc:spChg>
        <pc:spChg chg="add">
          <ac:chgData name="eyaabid" userId="S::eyaabid@insat.u-carthage.tn::bd086841-9cb6-440d-8594-3c99dc65b8f0" providerId="AD" clId="Web-{00BC509E-7A23-923B-C8AF-F530DF9C0EF2}" dt="2021-07-24T21:28:57.921" v="1078"/>
          <ac:spMkLst>
            <pc:docMk/>
            <pc:sldMk cId="3937943746" sldId="263"/>
            <ac:spMk id="17" creationId="{6065F8A9-9499-4A44-BDAD-F706130FD826}"/>
          </ac:spMkLst>
        </pc:spChg>
        <pc:spChg chg="add">
          <ac:chgData name="eyaabid" userId="S::eyaabid@insat.u-carthage.tn::bd086841-9cb6-440d-8594-3c99dc65b8f0" providerId="AD" clId="Web-{00BC509E-7A23-923B-C8AF-F530DF9C0EF2}" dt="2021-07-24T21:28:57.921" v="1078"/>
          <ac:spMkLst>
            <pc:docMk/>
            <pc:sldMk cId="3937943746" sldId="263"/>
            <ac:spMk id="18" creationId="{38132C2D-AFE4-478D-A86B-81059C205E06}"/>
          </ac:spMkLst>
        </pc:spChg>
        <pc:spChg chg="add">
          <ac:chgData name="eyaabid" userId="S::eyaabid@insat.u-carthage.tn::bd086841-9cb6-440d-8594-3c99dc65b8f0" providerId="AD" clId="Web-{00BC509E-7A23-923B-C8AF-F530DF9C0EF2}" dt="2021-07-24T21:28:57.921" v="1078"/>
          <ac:spMkLst>
            <pc:docMk/>
            <pc:sldMk cId="3937943746" sldId="263"/>
            <ac:spMk id="19" creationId="{205BFD52-DD96-4666-8D77-C636870FD095}"/>
          </ac:spMkLst>
        </pc:spChg>
        <pc:spChg chg="add del">
          <ac:chgData name="eyaabid" userId="S::eyaabid@insat.u-carthage.tn::bd086841-9cb6-440d-8594-3c99dc65b8f0" providerId="AD" clId="Web-{00BC509E-7A23-923B-C8AF-F530DF9C0EF2}" dt="2021-07-24T21:28:57.874" v="1077"/>
          <ac:spMkLst>
            <pc:docMk/>
            <pc:sldMk cId="3937943746" sldId="263"/>
            <ac:spMk id="20" creationId="{A3D9AEEE-1CCD-43C0-BA3E-16D60A6E23C0}"/>
          </ac:spMkLst>
        </pc:spChg>
        <pc:spChg chg="add del">
          <ac:chgData name="eyaabid" userId="S::eyaabid@insat.u-carthage.tn::bd086841-9cb6-440d-8594-3c99dc65b8f0" providerId="AD" clId="Web-{00BC509E-7A23-923B-C8AF-F530DF9C0EF2}" dt="2021-07-24T21:28:57.874" v="1077"/>
          <ac:spMkLst>
            <pc:docMk/>
            <pc:sldMk cId="3937943746" sldId="263"/>
            <ac:spMk id="22" creationId="{60F880A6-33D3-4EEC-A780-B73559B9F24C}"/>
          </ac:spMkLst>
        </pc:spChg>
        <pc:spChg chg="add del">
          <ac:chgData name="eyaabid" userId="S::eyaabid@insat.u-carthage.tn::bd086841-9cb6-440d-8594-3c99dc65b8f0" providerId="AD" clId="Web-{00BC509E-7A23-923B-C8AF-F530DF9C0EF2}" dt="2021-07-24T21:28:57.874" v="1077"/>
          <ac:spMkLst>
            <pc:docMk/>
            <pc:sldMk cId="3937943746" sldId="263"/>
            <ac:spMk id="24" creationId="{2C6246ED-0535-4496-A8F6-1E80CC4EB853}"/>
          </ac:spMkLst>
        </pc:spChg>
        <pc:spChg chg="add">
          <ac:chgData name="eyaabid" userId="S::eyaabid@insat.u-carthage.tn::bd086841-9cb6-440d-8594-3c99dc65b8f0" providerId="AD" clId="Web-{00BC509E-7A23-923B-C8AF-F530DF9C0EF2}" dt="2021-07-24T21:28:57.921" v="1078"/>
          <ac:spMkLst>
            <pc:docMk/>
            <pc:sldMk cId="3937943746" sldId="263"/>
            <ac:spMk id="26" creationId="{1941746C-2C12-4564-8342-A3055D8361A9}"/>
          </ac:spMkLst>
        </pc:spChg>
        <pc:graphicFrameChg chg="add mod modGraphic">
          <ac:chgData name="eyaabid" userId="S::eyaabid@insat.u-carthage.tn::bd086841-9cb6-440d-8594-3c99dc65b8f0" providerId="AD" clId="Web-{00BC509E-7A23-923B-C8AF-F530DF9C0EF2}" dt="2021-07-24T21:28:57.921" v="1078"/>
          <ac:graphicFrameMkLst>
            <pc:docMk/>
            <pc:sldMk cId="3937943746" sldId="263"/>
            <ac:graphicFrameMk id="5" creationId="{419E8E7A-82C4-41B1-92F5-DB02CBFD8848}"/>
          </ac:graphicFrameMkLst>
        </pc:graphicFrameChg>
      </pc:sldChg>
      <pc:sldChg chg="addSp delSp modSp new mod modTransition setBg">
        <pc:chgData name="eyaabid" userId="S::eyaabid@insat.u-carthage.tn::bd086841-9cb6-440d-8594-3c99dc65b8f0" providerId="AD" clId="Web-{00BC509E-7A23-923B-C8AF-F530DF9C0EF2}" dt="2021-07-25T00:48:32.926" v="1447"/>
        <pc:sldMkLst>
          <pc:docMk/>
          <pc:sldMk cId="2817481542" sldId="264"/>
        </pc:sldMkLst>
        <pc:spChg chg="del">
          <ac:chgData name="eyaabid" userId="S::eyaabid@insat.u-carthage.tn::bd086841-9cb6-440d-8594-3c99dc65b8f0" providerId="AD" clId="Web-{00BC509E-7A23-923B-C8AF-F530DF9C0EF2}" dt="2021-07-24T08:50:12.844" v="5"/>
          <ac:spMkLst>
            <pc:docMk/>
            <pc:sldMk cId="2817481542" sldId="264"/>
            <ac:spMk id="2" creationId="{4745D4BA-49A5-42B6-9EDA-56FAC5F45F41}"/>
          </ac:spMkLst>
        </pc:spChg>
        <pc:spChg chg="mod ord">
          <ac:chgData name="eyaabid" userId="S::eyaabid@insat.u-carthage.tn::bd086841-9cb6-440d-8594-3c99dc65b8f0" providerId="AD" clId="Web-{00BC509E-7A23-923B-C8AF-F530DF9C0EF2}" dt="2021-07-24T22:47:24.181" v="1273" actId="20577"/>
          <ac:spMkLst>
            <pc:docMk/>
            <pc:sldMk cId="2817481542" sldId="264"/>
            <ac:spMk id="3" creationId="{131E5365-818A-4AD1-9042-2EBA4CC04579}"/>
          </ac:spMkLst>
        </pc:spChg>
        <pc:spChg chg="add mod">
          <ac:chgData name="eyaabid" userId="S::eyaabid@insat.u-carthage.tn::bd086841-9cb6-440d-8594-3c99dc65b8f0" providerId="AD" clId="Web-{00BC509E-7A23-923B-C8AF-F530DF9C0EF2}" dt="2021-07-24T10:53:11.254" v="228"/>
          <ac:spMkLst>
            <pc:docMk/>
            <pc:sldMk cId="2817481542" sldId="264"/>
            <ac:spMk id="5" creationId="{D3476F1D-DFF9-4C3C-8337-2C0328FD64DD}"/>
          </ac:spMkLst>
        </pc:spChg>
        <pc:spChg chg="add">
          <ac:chgData name="eyaabid" userId="S::eyaabid@insat.u-carthage.tn::bd086841-9cb6-440d-8594-3c99dc65b8f0" providerId="AD" clId="Web-{00BC509E-7A23-923B-C8AF-F530DF9C0EF2}" dt="2021-07-24T10:53:11.254" v="228"/>
          <ac:spMkLst>
            <pc:docMk/>
            <pc:sldMk cId="2817481542" sldId="264"/>
            <ac:spMk id="10" creationId="{CD306B45-25EE-434D-ABA9-A27B79320CFF}"/>
          </ac:spMkLst>
        </pc:spChg>
        <pc:spChg chg="add">
          <ac:chgData name="eyaabid" userId="S::eyaabid@insat.u-carthage.tn::bd086841-9cb6-440d-8594-3c99dc65b8f0" providerId="AD" clId="Web-{00BC509E-7A23-923B-C8AF-F530DF9C0EF2}" dt="2021-07-24T10:53:11.254" v="228"/>
          <ac:spMkLst>
            <pc:docMk/>
            <pc:sldMk cId="2817481542" sldId="264"/>
            <ac:spMk id="12" creationId="{0A42F85E-4939-431E-8B4A-EC07C8E0AB65}"/>
          </ac:spMkLst>
        </pc:spChg>
        <pc:grpChg chg="add">
          <ac:chgData name="eyaabid" userId="S::eyaabid@insat.u-carthage.tn::bd086841-9cb6-440d-8594-3c99dc65b8f0" providerId="AD" clId="Web-{00BC509E-7A23-923B-C8AF-F530DF9C0EF2}" dt="2021-07-24T10:53:11.254" v="228"/>
          <ac:grpSpMkLst>
            <pc:docMk/>
            <pc:sldMk cId="2817481542" sldId="264"/>
            <ac:grpSpMk id="16" creationId="{5D2B17EF-74EB-4C33-B2E2-8E727B2E7D68}"/>
          </ac:grpSpMkLst>
        </pc:grpChg>
        <pc:cxnChg chg="add">
          <ac:chgData name="eyaabid" userId="S::eyaabid@insat.u-carthage.tn::bd086841-9cb6-440d-8594-3c99dc65b8f0" providerId="AD" clId="Web-{00BC509E-7A23-923B-C8AF-F530DF9C0EF2}" dt="2021-07-24T10:53:11.254" v="228"/>
          <ac:cxnSpMkLst>
            <pc:docMk/>
            <pc:sldMk cId="2817481542" sldId="264"/>
            <ac:cxnSpMk id="14" creationId="{27EBB3F9-D6F7-4F6A-8843-9FEBA15E4969}"/>
          </ac:cxnSpMkLst>
        </pc:cxnChg>
      </pc:sldChg>
      <pc:sldChg chg="addSp delSp modSp new mod modTransition setBg">
        <pc:chgData name="eyaabid" userId="S::eyaabid@insat.u-carthage.tn::bd086841-9cb6-440d-8594-3c99dc65b8f0" providerId="AD" clId="Web-{00BC509E-7A23-923B-C8AF-F530DF9C0EF2}" dt="2021-07-25T00:48:43.207" v="1448"/>
        <pc:sldMkLst>
          <pc:docMk/>
          <pc:sldMk cId="881962152" sldId="265"/>
        </pc:sldMkLst>
        <pc:spChg chg="del">
          <ac:chgData name="eyaabid" userId="S::eyaabid@insat.u-carthage.tn::bd086841-9cb6-440d-8594-3c99dc65b8f0" providerId="AD" clId="Web-{00BC509E-7A23-923B-C8AF-F530DF9C0EF2}" dt="2021-07-24T09:41:37.746" v="177"/>
          <ac:spMkLst>
            <pc:docMk/>
            <pc:sldMk cId="881962152" sldId="265"/>
            <ac:spMk id="2" creationId="{6397E834-BE82-42FD-9140-088BFA4B7FE6}"/>
          </ac:spMkLst>
        </pc:spChg>
        <pc:spChg chg="mod ord">
          <ac:chgData name="eyaabid" userId="S::eyaabid@insat.u-carthage.tn::bd086841-9cb6-440d-8594-3c99dc65b8f0" providerId="AD" clId="Web-{00BC509E-7A23-923B-C8AF-F530DF9C0EF2}" dt="2021-07-24T10:53:33.051" v="231" actId="20577"/>
          <ac:spMkLst>
            <pc:docMk/>
            <pc:sldMk cId="881962152" sldId="265"/>
            <ac:spMk id="3" creationId="{A0780BE6-FB7D-4675-809F-57AAEF070874}"/>
          </ac:spMkLst>
        </pc:spChg>
        <pc:spChg chg="add mod">
          <ac:chgData name="eyaabid" userId="S::eyaabid@insat.u-carthage.tn::bd086841-9cb6-440d-8594-3c99dc65b8f0" providerId="AD" clId="Web-{00BC509E-7A23-923B-C8AF-F530DF9C0EF2}" dt="2021-07-24T10:53:01.472" v="227"/>
          <ac:spMkLst>
            <pc:docMk/>
            <pc:sldMk cId="881962152" sldId="265"/>
            <ac:spMk id="5" creationId="{9B8B388D-ABB1-4E9C-8C48-0E493D6CF9D0}"/>
          </ac:spMkLst>
        </pc:spChg>
        <pc:spChg chg="add">
          <ac:chgData name="eyaabid" userId="S::eyaabid@insat.u-carthage.tn::bd086841-9cb6-440d-8594-3c99dc65b8f0" providerId="AD" clId="Web-{00BC509E-7A23-923B-C8AF-F530DF9C0EF2}" dt="2021-07-24T10:53:01.472" v="227"/>
          <ac:spMkLst>
            <pc:docMk/>
            <pc:sldMk cId="881962152" sldId="265"/>
            <ac:spMk id="10" creationId="{CD306B45-25EE-434D-ABA9-A27B79320CFF}"/>
          </ac:spMkLst>
        </pc:spChg>
        <pc:spChg chg="add">
          <ac:chgData name="eyaabid" userId="S::eyaabid@insat.u-carthage.tn::bd086841-9cb6-440d-8594-3c99dc65b8f0" providerId="AD" clId="Web-{00BC509E-7A23-923B-C8AF-F530DF9C0EF2}" dt="2021-07-24T10:53:01.472" v="227"/>
          <ac:spMkLst>
            <pc:docMk/>
            <pc:sldMk cId="881962152" sldId="265"/>
            <ac:spMk id="12" creationId="{0A42F85E-4939-431E-8B4A-EC07C8E0AB65}"/>
          </ac:spMkLst>
        </pc:spChg>
        <pc:grpChg chg="add">
          <ac:chgData name="eyaabid" userId="S::eyaabid@insat.u-carthage.tn::bd086841-9cb6-440d-8594-3c99dc65b8f0" providerId="AD" clId="Web-{00BC509E-7A23-923B-C8AF-F530DF9C0EF2}" dt="2021-07-24T10:53:01.472" v="227"/>
          <ac:grpSpMkLst>
            <pc:docMk/>
            <pc:sldMk cId="881962152" sldId="265"/>
            <ac:grpSpMk id="16" creationId="{5D2B17EF-74EB-4C33-B2E2-8E727B2E7D68}"/>
          </ac:grpSpMkLst>
        </pc:grpChg>
        <pc:cxnChg chg="add">
          <ac:chgData name="eyaabid" userId="S::eyaabid@insat.u-carthage.tn::bd086841-9cb6-440d-8594-3c99dc65b8f0" providerId="AD" clId="Web-{00BC509E-7A23-923B-C8AF-F530DF9C0EF2}" dt="2021-07-24T10:53:01.472" v="227"/>
          <ac:cxnSpMkLst>
            <pc:docMk/>
            <pc:sldMk cId="881962152" sldId="265"/>
            <ac:cxnSpMk id="14" creationId="{27EBB3F9-D6F7-4F6A-8843-9FEBA15E4969}"/>
          </ac:cxnSpMkLst>
        </pc:cxnChg>
      </pc:sldChg>
      <pc:sldChg chg="addSp delSp modSp new modTransition">
        <pc:chgData name="eyaabid" userId="S::eyaabid@insat.u-carthage.tn::bd086841-9cb6-440d-8594-3c99dc65b8f0" providerId="AD" clId="Web-{00BC509E-7A23-923B-C8AF-F530DF9C0EF2}" dt="2021-07-25T00:48:50.926" v="1449"/>
        <pc:sldMkLst>
          <pc:docMk/>
          <pc:sldMk cId="3062192865" sldId="266"/>
        </pc:sldMkLst>
        <pc:spChg chg="del">
          <ac:chgData name="eyaabid" userId="S::eyaabid@insat.u-carthage.tn::bd086841-9cb6-440d-8594-3c99dc65b8f0" providerId="AD" clId="Web-{00BC509E-7A23-923B-C8AF-F530DF9C0EF2}" dt="2021-07-24T09:43:48.982" v="189"/>
          <ac:spMkLst>
            <pc:docMk/>
            <pc:sldMk cId="3062192865" sldId="266"/>
            <ac:spMk id="2" creationId="{946BE1B6-F178-46A9-A7D4-9CCCC7BFB6BF}"/>
          </ac:spMkLst>
        </pc:spChg>
        <pc:spChg chg="del mod">
          <ac:chgData name="eyaabid" userId="S::eyaabid@insat.u-carthage.tn::bd086841-9cb6-440d-8594-3c99dc65b8f0" providerId="AD" clId="Web-{00BC509E-7A23-923B-C8AF-F530DF9C0EF2}" dt="2021-07-24T10:52:01.279" v="222"/>
          <ac:spMkLst>
            <pc:docMk/>
            <pc:sldMk cId="3062192865" sldId="266"/>
            <ac:spMk id="3" creationId="{0F72A927-3E52-4890-9C9C-3404651CA2F3}"/>
          </ac:spMkLst>
        </pc:spChg>
        <pc:spChg chg="add mod">
          <ac:chgData name="eyaabid" userId="S::eyaabid@insat.u-carthage.tn::bd086841-9cb6-440d-8594-3c99dc65b8f0" providerId="AD" clId="Web-{00BC509E-7A23-923B-C8AF-F530DF9C0EF2}" dt="2021-07-24T10:53:47.692" v="232" actId="1076"/>
          <ac:spMkLst>
            <pc:docMk/>
            <pc:sldMk cId="3062192865" sldId="266"/>
            <ac:spMk id="5" creationId="{370EB5D3-A0A6-44C2-9C77-2C184BF7210A}"/>
          </ac:spMkLst>
        </pc:spChg>
        <pc:graphicFrameChg chg="add">
          <ac:chgData name="eyaabid" userId="S::eyaabid@insat.u-carthage.tn::bd086841-9cb6-440d-8594-3c99dc65b8f0" providerId="AD" clId="Web-{00BC509E-7A23-923B-C8AF-F530DF9C0EF2}" dt="2021-07-24T10:52:01.279" v="222"/>
          <ac:graphicFrameMkLst>
            <pc:docMk/>
            <pc:sldMk cId="3062192865" sldId="266"/>
            <ac:graphicFrameMk id="7" creationId="{ADE77D83-D37D-49F0-81E7-62F0C5324FEA}"/>
          </ac:graphicFrameMkLst>
        </pc:graphicFrameChg>
        <pc:picChg chg="add mod">
          <ac:chgData name="eyaabid" userId="S::eyaabid@insat.u-carthage.tn::bd086841-9cb6-440d-8594-3c99dc65b8f0" providerId="AD" clId="Web-{00BC509E-7A23-923B-C8AF-F530DF9C0EF2}" dt="2021-07-24T10:52:25.347" v="226" actId="1076"/>
          <ac:picMkLst>
            <pc:docMk/>
            <pc:sldMk cId="3062192865" sldId="266"/>
            <ac:picMk id="2" creationId="{8E312FAD-ECB0-4944-87DE-AFC24E53CCB6}"/>
          </ac:picMkLst>
        </pc:picChg>
      </pc:sldChg>
      <pc:sldChg chg="addSp delSp modSp new mod modTransition setBg">
        <pc:chgData name="eyaabid" userId="S::eyaabid@insat.u-carthage.tn::bd086841-9cb6-440d-8594-3c99dc65b8f0" providerId="AD" clId="Web-{00BC509E-7A23-923B-C8AF-F530DF9C0EF2}" dt="2021-07-25T00:49:01.598" v="1450"/>
        <pc:sldMkLst>
          <pc:docMk/>
          <pc:sldMk cId="3667881558" sldId="267"/>
        </pc:sldMkLst>
        <pc:spChg chg="del">
          <ac:chgData name="eyaabid" userId="S::eyaabid@insat.u-carthage.tn::bd086841-9cb6-440d-8594-3c99dc65b8f0" providerId="AD" clId="Web-{00BC509E-7A23-923B-C8AF-F530DF9C0EF2}" dt="2021-07-24T15:21:32.167" v="777"/>
          <ac:spMkLst>
            <pc:docMk/>
            <pc:sldMk cId="3667881558" sldId="267"/>
            <ac:spMk id="2" creationId="{51D82BC3-04E9-4FA4-AFA1-833EDF363A68}"/>
          </ac:spMkLst>
        </pc:spChg>
        <pc:spChg chg="mod ord">
          <ac:chgData name="eyaabid" userId="S::eyaabid@insat.u-carthage.tn::bd086841-9cb6-440d-8594-3c99dc65b8f0" providerId="AD" clId="Web-{00BC509E-7A23-923B-C8AF-F530DF9C0EF2}" dt="2021-07-24T23:28:32.048" v="1328" actId="20577"/>
          <ac:spMkLst>
            <pc:docMk/>
            <pc:sldMk cId="3667881558" sldId="267"/>
            <ac:spMk id="3" creationId="{4506C109-C043-438E-B6E8-85FDE432FFF7}"/>
          </ac:spMkLst>
        </pc:spChg>
        <pc:spChg chg="add mod">
          <ac:chgData name="eyaabid" userId="S::eyaabid@insat.u-carthage.tn::bd086841-9cb6-440d-8594-3c99dc65b8f0" providerId="AD" clId="Web-{00BC509E-7A23-923B-C8AF-F530DF9C0EF2}" dt="2021-07-24T15:24:47.037" v="779"/>
          <ac:spMkLst>
            <pc:docMk/>
            <pc:sldMk cId="3667881558" sldId="267"/>
            <ac:spMk id="5" creationId="{D2F382B2-5204-47B5-B289-B56EF2A2459C}"/>
          </ac:spMkLst>
        </pc:spChg>
        <pc:spChg chg="add">
          <ac:chgData name="eyaabid" userId="S::eyaabid@insat.u-carthage.tn::bd086841-9cb6-440d-8594-3c99dc65b8f0" providerId="AD" clId="Web-{00BC509E-7A23-923B-C8AF-F530DF9C0EF2}" dt="2021-07-24T15:24:47.037" v="779"/>
          <ac:spMkLst>
            <pc:docMk/>
            <pc:sldMk cId="3667881558" sldId="267"/>
            <ac:spMk id="10" creationId="{CD306B45-25EE-434D-ABA9-A27B79320CFF}"/>
          </ac:spMkLst>
        </pc:spChg>
        <pc:spChg chg="add">
          <ac:chgData name="eyaabid" userId="S::eyaabid@insat.u-carthage.tn::bd086841-9cb6-440d-8594-3c99dc65b8f0" providerId="AD" clId="Web-{00BC509E-7A23-923B-C8AF-F530DF9C0EF2}" dt="2021-07-24T15:24:47.037" v="779"/>
          <ac:spMkLst>
            <pc:docMk/>
            <pc:sldMk cId="3667881558" sldId="267"/>
            <ac:spMk id="12" creationId="{0A42F85E-4939-431E-8B4A-EC07C8E0AB65}"/>
          </ac:spMkLst>
        </pc:spChg>
        <pc:grpChg chg="add">
          <ac:chgData name="eyaabid" userId="S::eyaabid@insat.u-carthage.tn::bd086841-9cb6-440d-8594-3c99dc65b8f0" providerId="AD" clId="Web-{00BC509E-7A23-923B-C8AF-F530DF9C0EF2}" dt="2021-07-24T15:24:47.037" v="779"/>
          <ac:grpSpMkLst>
            <pc:docMk/>
            <pc:sldMk cId="3667881558" sldId="267"/>
            <ac:grpSpMk id="16" creationId="{5D2B17EF-74EB-4C33-B2E2-8E727B2E7D68}"/>
          </ac:grpSpMkLst>
        </pc:grpChg>
        <pc:cxnChg chg="add">
          <ac:chgData name="eyaabid" userId="S::eyaabid@insat.u-carthage.tn::bd086841-9cb6-440d-8594-3c99dc65b8f0" providerId="AD" clId="Web-{00BC509E-7A23-923B-C8AF-F530DF9C0EF2}" dt="2021-07-24T15:24:47.037" v="779"/>
          <ac:cxnSpMkLst>
            <pc:docMk/>
            <pc:sldMk cId="3667881558" sldId="267"/>
            <ac:cxnSpMk id="14" creationId="{27EBB3F9-D6F7-4F6A-8843-9FEBA15E4969}"/>
          </ac:cxnSpMkLst>
        </pc:cxnChg>
      </pc:sldChg>
      <pc:sldChg chg="addSp delSp modSp new mod modTransition setBg">
        <pc:chgData name="eyaabid" userId="S::eyaabid@insat.u-carthage.tn::bd086841-9cb6-440d-8594-3c99dc65b8f0" providerId="AD" clId="Web-{00BC509E-7A23-923B-C8AF-F530DF9C0EF2}" dt="2021-07-25T00:43:04.640" v="1426"/>
        <pc:sldMkLst>
          <pc:docMk/>
          <pc:sldMk cId="1946986575" sldId="268"/>
        </pc:sldMkLst>
        <pc:spChg chg="del">
          <ac:chgData name="eyaabid" userId="S::eyaabid@insat.u-carthage.tn::bd086841-9cb6-440d-8594-3c99dc65b8f0" providerId="AD" clId="Web-{00BC509E-7A23-923B-C8AF-F530DF9C0EF2}" dt="2021-07-24T11:01:50.142" v="246"/>
          <ac:spMkLst>
            <pc:docMk/>
            <pc:sldMk cId="1946986575" sldId="268"/>
            <ac:spMk id="2" creationId="{87061876-D6EE-45C2-B0B7-FF08CE6E1A10}"/>
          </ac:spMkLst>
        </pc:spChg>
        <pc:spChg chg="del mod">
          <ac:chgData name="eyaabid" userId="S::eyaabid@insat.u-carthage.tn::bd086841-9cb6-440d-8594-3c99dc65b8f0" providerId="AD" clId="Web-{00BC509E-7A23-923B-C8AF-F530DF9C0EF2}" dt="2021-07-24T10:59:51.778" v="237"/>
          <ac:spMkLst>
            <pc:docMk/>
            <pc:sldMk cId="1946986575" sldId="268"/>
            <ac:spMk id="3" creationId="{4740C336-781A-4676-9E7C-7503C2B3A017}"/>
          </ac:spMkLst>
        </pc:spChg>
        <pc:spChg chg="add mod ord">
          <ac:chgData name="eyaabid" userId="S::eyaabid@insat.u-carthage.tn::bd086841-9cb6-440d-8594-3c99dc65b8f0" providerId="AD" clId="Web-{00BC509E-7A23-923B-C8AF-F530DF9C0EF2}" dt="2021-07-24T22:50:13.092" v="1299" actId="1076"/>
          <ac:spMkLst>
            <pc:docMk/>
            <pc:sldMk cId="1946986575" sldId="268"/>
            <ac:spMk id="6" creationId="{597E5FCC-DFE9-453E-9B95-86C1C1EE21CE}"/>
          </ac:spMkLst>
        </pc:spChg>
        <pc:spChg chg="add del">
          <ac:chgData name="eyaabid" userId="S::eyaabid@insat.u-carthage.tn::bd086841-9cb6-440d-8594-3c99dc65b8f0" providerId="AD" clId="Web-{00BC509E-7A23-923B-C8AF-F530DF9C0EF2}" dt="2021-07-24T11:01:46.657" v="245"/>
          <ac:spMkLst>
            <pc:docMk/>
            <pc:sldMk cId="1946986575" sldId="268"/>
            <ac:spMk id="8" creationId="{9966E818-DE90-480B-8963-DB70F51A9898}"/>
          </ac:spMkLst>
        </pc:spChg>
        <pc:spChg chg="add mod">
          <ac:chgData name="eyaabid" userId="S::eyaabid@insat.u-carthage.tn::bd086841-9cb6-440d-8594-3c99dc65b8f0" providerId="AD" clId="Web-{00BC509E-7A23-923B-C8AF-F530DF9C0EF2}" dt="2021-07-24T21:21:36.816" v="980"/>
          <ac:spMkLst>
            <pc:docMk/>
            <pc:sldMk cId="1946986575" sldId="268"/>
            <ac:spMk id="10" creationId="{14AA88A9-D1D4-45BE-A584-095E714F4559}"/>
          </ac:spMkLst>
        </pc:spChg>
        <pc:spChg chg="add">
          <ac:chgData name="eyaabid" userId="S::eyaabid@insat.u-carthage.tn::bd086841-9cb6-440d-8594-3c99dc65b8f0" providerId="AD" clId="Web-{00BC509E-7A23-923B-C8AF-F530DF9C0EF2}" dt="2021-07-24T21:21:36.816" v="980"/>
          <ac:spMkLst>
            <pc:docMk/>
            <pc:sldMk cId="1946986575" sldId="268"/>
            <ac:spMk id="16" creationId="{23C7736A-5A08-4021-9AB6-390DFF506AA8}"/>
          </ac:spMkLst>
        </pc:spChg>
        <pc:spChg chg="add">
          <ac:chgData name="eyaabid" userId="S::eyaabid@insat.u-carthage.tn::bd086841-9cb6-440d-8594-3c99dc65b8f0" providerId="AD" clId="Web-{00BC509E-7A23-923B-C8AF-F530DF9C0EF2}" dt="2021-07-24T21:21:36.816" v="980"/>
          <ac:spMkLst>
            <pc:docMk/>
            <pc:sldMk cId="1946986575" sldId="268"/>
            <ac:spMk id="18" creationId="{433DF4D3-8A35-461A-ABE0-F56B78A1371F}"/>
          </ac:spMkLst>
        </pc:spChg>
        <pc:picChg chg="add del mod ord">
          <ac:chgData name="eyaabid" userId="S::eyaabid@insat.u-carthage.tn::bd086841-9cb6-440d-8594-3c99dc65b8f0" providerId="AD" clId="Web-{00BC509E-7A23-923B-C8AF-F530DF9C0EF2}" dt="2021-07-24T11:00:26.421" v="241"/>
          <ac:picMkLst>
            <pc:docMk/>
            <pc:sldMk cId="1946986575" sldId="268"/>
            <ac:picMk id="4" creationId="{8ED13F2B-6771-4505-BE7B-D8AC73B34403}"/>
          </ac:picMkLst>
        </pc:picChg>
        <pc:picChg chg="add del mod">
          <ac:chgData name="eyaabid" userId="S::eyaabid@insat.u-carthage.tn::bd086841-9cb6-440d-8594-3c99dc65b8f0" providerId="AD" clId="Web-{00BC509E-7A23-923B-C8AF-F530DF9C0EF2}" dt="2021-07-24T21:19:59.963" v="959"/>
          <ac:picMkLst>
            <pc:docMk/>
            <pc:sldMk cId="1946986575" sldId="268"/>
            <ac:picMk id="11" creationId="{BFC76C72-EFDE-424B-A18C-836CC36020C8}"/>
          </ac:picMkLst>
        </pc:picChg>
        <pc:picChg chg="add">
          <ac:chgData name="eyaabid" userId="S::eyaabid@insat.u-carthage.tn::bd086841-9cb6-440d-8594-3c99dc65b8f0" providerId="AD" clId="Web-{00BC509E-7A23-923B-C8AF-F530DF9C0EF2}" dt="2021-07-24T21:21:36.816" v="980"/>
          <ac:picMkLst>
            <pc:docMk/>
            <pc:sldMk cId="1946986575" sldId="268"/>
            <ac:picMk id="12" creationId="{C9DF9F60-8B34-42BD-9676-4C8F8D991EB4}"/>
          </ac:picMkLst>
        </pc:picChg>
      </pc:sldChg>
      <pc:sldChg chg="addSp modSp new mod modTransition setBg">
        <pc:chgData name="eyaabid" userId="S::eyaabid@insat.u-carthage.tn::bd086841-9cb6-440d-8594-3c99dc65b8f0" providerId="AD" clId="Web-{00BC509E-7A23-923B-C8AF-F530DF9C0EF2}" dt="2021-07-25T00:44:26.161" v="1433"/>
        <pc:sldMkLst>
          <pc:docMk/>
          <pc:sldMk cId="1117639064" sldId="269"/>
        </pc:sldMkLst>
        <pc:spChg chg="mod">
          <ac:chgData name="eyaabid" userId="S::eyaabid@insat.u-carthage.tn::bd086841-9cb6-440d-8594-3c99dc65b8f0" providerId="AD" clId="Web-{00BC509E-7A23-923B-C8AF-F530DF9C0EF2}" dt="2021-07-24T11:59:35.726" v="496"/>
          <ac:spMkLst>
            <pc:docMk/>
            <pc:sldMk cId="1117639064" sldId="269"/>
            <ac:spMk id="2" creationId="{E7908A52-29E2-40B7-B061-A45F9F137DB4}"/>
          </ac:spMkLst>
        </pc:spChg>
        <pc:spChg chg="mod">
          <ac:chgData name="eyaabid" userId="S::eyaabid@insat.u-carthage.tn::bd086841-9cb6-440d-8594-3c99dc65b8f0" providerId="AD" clId="Web-{00BC509E-7A23-923B-C8AF-F530DF9C0EF2}" dt="2021-07-24T21:38:14.318" v="1144" actId="14100"/>
          <ac:spMkLst>
            <pc:docMk/>
            <pc:sldMk cId="1117639064" sldId="269"/>
            <ac:spMk id="3" creationId="{25927A7B-0FB6-4A20-8F28-FD1CED64CF42}"/>
          </ac:spMkLst>
        </pc:spChg>
        <pc:spChg chg="add">
          <ac:chgData name="eyaabid" userId="S::eyaabid@insat.u-carthage.tn::bd086841-9cb6-440d-8594-3c99dc65b8f0" providerId="AD" clId="Web-{00BC509E-7A23-923B-C8AF-F530DF9C0EF2}" dt="2021-07-24T11:59:35.726" v="496"/>
          <ac:spMkLst>
            <pc:docMk/>
            <pc:sldMk cId="1117639064" sldId="269"/>
            <ac:spMk id="8" creationId="{19FE08D8-CEA0-461E-870A-02CD15D9B9D2}"/>
          </ac:spMkLst>
        </pc:spChg>
        <pc:spChg chg="add">
          <ac:chgData name="eyaabid" userId="S::eyaabid@insat.u-carthage.tn::bd086841-9cb6-440d-8594-3c99dc65b8f0" providerId="AD" clId="Web-{00BC509E-7A23-923B-C8AF-F530DF9C0EF2}" dt="2021-07-24T11:59:35.726" v="496"/>
          <ac:spMkLst>
            <pc:docMk/>
            <pc:sldMk cId="1117639064" sldId="269"/>
            <ac:spMk id="10" creationId="{2B982904-A46E-41DF-BA98-61E2300C7DCB}"/>
          </ac:spMkLst>
        </pc:spChg>
        <pc:spChg chg="add">
          <ac:chgData name="eyaabid" userId="S::eyaabid@insat.u-carthage.tn::bd086841-9cb6-440d-8594-3c99dc65b8f0" providerId="AD" clId="Web-{00BC509E-7A23-923B-C8AF-F530DF9C0EF2}" dt="2021-07-24T11:59:35.726" v="496"/>
          <ac:spMkLst>
            <pc:docMk/>
            <pc:sldMk cId="1117639064" sldId="269"/>
            <ac:spMk id="12" creationId="{27018161-547E-48F7-A0D9-272C9EA5B379}"/>
          </ac:spMkLst>
        </pc:spChg>
      </pc:sldChg>
      <pc:sldChg chg="addSp delSp modSp new mod modTransition setBg">
        <pc:chgData name="eyaabid" userId="S::eyaabid@insat.u-carthage.tn::bd086841-9cb6-440d-8594-3c99dc65b8f0" providerId="AD" clId="Web-{00BC509E-7A23-923B-C8AF-F530DF9C0EF2}" dt="2021-07-25T00:47:35.482" v="1440"/>
        <pc:sldMkLst>
          <pc:docMk/>
          <pc:sldMk cId="2236562566" sldId="270"/>
        </pc:sldMkLst>
        <pc:spChg chg="mod">
          <ac:chgData name="eyaabid" userId="S::eyaabid@insat.u-carthage.tn::bd086841-9cb6-440d-8594-3c99dc65b8f0" providerId="AD" clId="Web-{00BC509E-7A23-923B-C8AF-F530DF9C0EF2}" dt="2021-07-24T17:13:42.371" v="860" actId="20577"/>
          <ac:spMkLst>
            <pc:docMk/>
            <pc:sldMk cId="2236562566" sldId="270"/>
            <ac:spMk id="2" creationId="{5B2A3763-E68B-4DD4-80C8-23140F72349A}"/>
          </ac:spMkLst>
        </pc:spChg>
        <pc:spChg chg="mod">
          <ac:chgData name="eyaabid" userId="S::eyaabid@insat.u-carthage.tn::bd086841-9cb6-440d-8594-3c99dc65b8f0" providerId="AD" clId="Web-{00BC509E-7A23-923B-C8AF-F530DF9C0EF2}" dt="2021-07-24T17:13:15.261" v="848" actId="20577"/>
          <ac:spMkLst>
            <pc:docMk/>
            <pc:sldMk cId="2236562566" sldId="270"/>
            <ac:spMk id="3" creationId="{7DF83EA7-F02D-4EF3-A9ED-4544DD43A848}"/>
          </ac:spMkLst>
        </pc:spChg>
        <pc:spChg chg="add del">
          <ac:chgData name="eyaabid" userId="S::eyaabid@insat.u-carthage.tn::bd086841-9cb6-440d-8594-3c99dc65b8f0" providerId="AD" clId="Web-{00BC509E-7A23-923B-C8AF-F530DF9C0EF2}" dt="2021-07-24T11:34:16.493" v="297"/>
          <ac:spMkLst>
            <pc:docMk/>
            <pc:sldMk cId="2236562566" sldId="270"/>
            <ac:spMk id="4" creationId="{EAC10675-D0DC-48A6-B423-32A6AB246793}"/>
          </ac:spMkLst>
        </pc:spChg>
        <pc:spChg chg="add del">
          <ac:chgData name="eyaabid" userId="S::eyaabid@insat.u-carthage.tn::bd086841-9cb6-440d-8594-3c99dc65b8f0" providerId="AD" clId="Web-{00BC509E-7A23-923B-C8AF-F530DF9C0EF2}" dt="2021-07-24T12:54:16.809" v="575"/>
          <ac:spMkLst>
            <pc:docMk/>
            <pc:sldMk cId="2236562566" sldId="270"/>
            <ac:spMk id="10" creationId="{E491B121-12B5-4977-A064-636AB0B9B0BD}"/>
          </ac:spMkLst>
        </pc:spChg>
        <pc:spChg chg="add del">
          <ac:chgData name="eyaabid" userId="S::eyaabid@insat.u-carthage.tn::bd086841-9cb6-440d-8594-3c99dc65b8f0" providerId="AD" clId="Web-{00BC509E-7A23-923B-C8AF-F530DF9C0EF2}" dt="2021-07-24T12:54:16.809" v="575"/>
          <ac:spMkLst>
            <pc:docMk/>
            <pc:sldMk cId="2236562566" sldId="270"/>
            <ac:spMk id="12" creationId="{2ED05F70-AB3E-4472-B26B-EFE6A5A59BC8}"/>
          </ac:spMkLst>
        </pc:spChg>
        <pc:spChg chg="add del">
          <ac:chgData name="eyaabid" userId="S::eyaabid@insat.u-carthage.tn::bd086841-9cb6-440d-8594-3c99dc65b8f0" providerId="AD" clId="Web-{00BC509E-7A23-923B-C8AF-F530DF9C0EF2}" dt="2021-07-24T12:54:16.809" v="575"/>
          <ac:spMkLst>
            <pc:docMk/>
            <pc:sldMk cId="2236562566" sldId="270"/>
            <ac:spMk id="14" creationId="{21F6BE39-9E37-45F0-B10C-92305CFB7C77}"/>
          </ac:spMkLst>
        </pc:spChg>
        <pc:picChg chg="add mod">
          <ac:chgData name="eyaabid" userId="S::eyaabid@insat.u-carthage.tn::bd086841-9cb6-440d-8594-3c99dc65b8f0" providerId="AD" clId="Web-{00BC509E-7A23-923B-C8AF-F530DF9C0EF2}" dt="2021-07-24T12:54:16.809" v="575"/>
          <ac:picMkLst>
            <pc:docMk/>
            <pc:sldMk cId="2236562566" sldId="270"/>
            <ac:picMk id="7" creationId="{544FB8B7-CD34-4BD2-A207-AF41D2BB34F8}"/>
          </ac:picMkLst>
        </pc:picChg>
      </pc:sldChg>
      <pc:sldChg chg="addSp delSp modSp new mod modTransition setBg">
        <pc:chgData name="eyaabid" userId="S::eyaabid@insat.u-carthage.tn::bd086841-9cb6-440d-8594-3c99dc65b8f0" providerId="AD" clId="Web-{00BC509E-7A23-923B-C8AF-F530DF9C0EF2}" dt="2021-07-25T00:50:21.834" v="1459"/>
        <pc:sldMkLst>
          <pc:docMk/>
          <pc:sldMk cId="1710702833" sldId="271"/>
        </pc:sldMkLst>
        <pc:spChg chg="del">
          <ac:chgData name="eyaabid" userId="S::eyaabid@insat.u-carthage.tn::bd086841-9cb6-440d-8594-3c99dc65b8f0" providerId="AD" clId="Web-{00BC509E-7A23-923B-C8AF-F530DF9C0EF2}" dt="2021-07-24T12:02:15.713" v="501"/>
          <ac:spMkLst>
            <pc:docMk/>
            <pc:sldMk cId="1710702833" sldId="271"/>
            <ac:spMk id="2" creationId="{A5EDC2C3-878A-4D63-B57B-C230118930B2}"/>
          </ac:spMkLst>
        </pc:spChg>
        <pc:spChg chg="del mod">
          <ac:chgData name="eyaabid" userId="S::eyaabid@insat.u-carthage.tn::bd086841-9cb6-440d-8594-3c99dc65b8f0" providerId="AD" clId="Web-{00BC509E-7A23-923B-C8AF-F530DF9C0EF2}" dt="2021-07-24T12:53:39.574" v="574"/>
          <ac:spMkLst>
            <pc:docMk/>
            <pc:sldMk cId="1710702833" sldId="271"/>
            <ac:spMk id="3" creationId="{2EC0B698-9D73-4E84-86C5-58FC8D6E6DB9}"/>
          </ac:spMkLst>
        </pc:spChg>
        <pc:spChg chg="add mod">
          <ac:chgData name="eyaabid" userId="S::eyaabid@insat.u-carthage.tn::bd086841-9cb6-440d-8594-3c99dc65b8f0" providerId="AD" clId="Web-{00BC509E-7A23-923B-C8AF-F530DF9C0EF2}" dt="2021-07-24T17:14:07.762" v="862" actId="20577"/>
          <ac:spMkLst>
            <pc:docMk/>
            <pc:sldMk cId="1710702833" sldId="271"/>
            <ac:spMk id="5" creationId="{D5436C75-7C77-4078-AC8E-E73662C48515}"/>
          </ac:spMkLst>
        </pc:spChg>
        <pc:spChg chg="add del">
          <ac:chgData name="eyaabid" userId="S::eyaabid@insat.u-carthage.tn::bd086841-9cb6-440d-8594-3c99dc65b8f0" providerId="AD" clId="Web-{00BC509E-7A23-923B-C8AF-F530DF9C0EF2}" dt="2021-07-24T12:55:01.326" v="581"/>
          <ac:spMkLst>
            <pc:docMk/>
            <pc:sldMk cId="1710702833" sldId="271"/>
            <ac:spMk id="11" creationId="{6065F8A9-9499-4A44-BDAD-F706130FD826}"/>
          </ac:spMkLst>
        </pc:spChg>
        <pc:spChg chg="add del">
          <ac:chgData name="eyaabid" userId="S::eyaabid@insat.u-carthage.tn::bd086841-9cb6-440d-8594-3c99dc65b8f0" providerId="AD" clId="Web-{00BC509E-7A23-923B-C8AF-F530DF9C0EF2}" dt="2021-07-24T12:55:01.326" v="581"/>
          <ac:spMkLst>
            <pc:docMk/>
            <pc:sldMk cId="1710702833" sldId="271"/>
            <ac:spMk id="13" creationId="{38132C2D-AFE4-478D-A86B-81059C205E06}"/>
          </ac:spMkLst>
        </pc:spChg>
        <pc:spChg chg="add del">
          <ac:chgData name="eyaabid" userId="S::eyaabid@insat.u-carthage.tn::bd086841-9cb6-440d-8594-3c99dc65b8f0" providerId="AD" clId="Web-{00BC509E-7A23-923B-C8AF-F530DF9C0EF2}" dt="2021-07-24T12:55:01.326" v="581"/>
          <ac:spMkLst>
            <pc:docMk/>
            <pc:sldMk cId="1710702833" sldId="271"/>
            <ac:spMk id="15" creationId="{205BFD52-DD96-4666-8D77-C636870FD095}"/>
          </ac:spMkLst>
        </pc:spChg>
        <pc:spChg chg="add del">
          <ac:chgData name="eyaabid" userId="S::eyaabid@insat.u-carthage.tn::bd086841-9cb6-440d-8594-3c99dc65b8f0" providerId="AD" clId="Web-{00BC509E-7A23-923B-C8AF-F530DF9C0EF2}" dt="2021-07-24T12:55:01.326" v="581"/>
          <ac:spMkLst>
            <pc:docMk/>
            <pc:sldMk cId="1710702833" sldId="271"/>
            <ac:spMk id="17" creationId="{1941746C-2C12-4564-8342-A3055D8361A9}"/>
          </ac:spMkLst>
        </pc:spChg>
        <pc:spChg chg="add">
          <ac:chgData name="eyaabid" userId="S::eyaabid@insat.u-carthage.tn::bd086841-9cb6-440d-8594-3c99dc65b8f0" providerId="AD" clId="Web-{00BC509E-7A23-923B-C8AF-F530DF9C0EF2}" dt="2021-07-24T12:55:01.326" v="581"/>
          <ac:spMkLst>
            <pc:docMk/>
            <pc:sldMk cId="1710702833" sldId="271"/>
            <ac:spMk id="22" creationId="{175CD74B-9CE8-4F20-A3E4-A22A7F036042}"/>
          </ac:spMkLst>
        </pc:spChg>
        <pc:spChg chg="add">
          <ac:chgData name="eyaabid" userId="S::eyaabid@insat.u-carthage.tn::bd086841-9cb6-440d-8594-3c99dc65b8f0" providerId="AD" clId="Web-{00BC509E-7A23-923B-C8AF-F530DF9C0EF2}" dt="2021-07-24T12:55:01.326" v="581"/>
          <ac:spMkLst>
            <pc:docMk/>
            <pc:sldMk cId="1710702833" sldId="271"/>
            <ac:spMk id="24" creationId="{99C44665-BECF-4482-A00C-E4BE2A87DC7B}"/>
          </ac:spMkLst>
        </pc:spChg>
        <pc:spChg chg="add">
          <ac:chgData name="eyaabid" userId="S::eyaabid@insat.u-carthage.tn::bd086841-9cb6-440d-8594-3c99dc65b8f0" providerId="AD" clId="Web-{00BC509E-7A23-923B-C8AF-F530DF9C0EF2}" dt="2021-07-24T12:55:01.326" v="581"/>
          <ac:spMkLst>
            <pc:docMk/>
            <pc:sldMk cId="1710702833" sldId="271"/>
            <ac:spMk id="26" creationId="{20398C1D-D011-4BA8-AC81-E829677B87FF}"/>
          </ac:spMkLst>
        </pc:spChg>
        <pc:graphicFrameChg chg="add mod modGraphic">
          <ac:chgData name="eyaabid" userId="S::eyaabid@insat.u-carthage.tn::bd086841-9cb6-440d-8594-3c99dc65b8f0" providerId="AD" clId="Web-{00BC509E-7A23-923B-C8AF-F530DF9C0EF2}" dt="2021-07-24T14:50:01.320" v="672" actId="20577"/>
          <ac:graphicFrameMkLst>
            <pc:docMk/>
            <pc:sldMk cId="1710702833" sldId="271"/>
            <ac:graphicFrameMk id="7" creationId="{C8A06535-7FD1-460F-9C82-47CD48F496BF}"/>
          </ac:graphicFrameMkLst>
        </pc:graphicFrameChg>
      </pc:sldChg>
      <pc:sldChg chg="addSp delSp modSp new mod modTransition setBg">
        <pc:chgData name="eyaabid" userId="S::eyaabid@insat.u-carthage.tn::bd086841-9cb6-440d-8594-3c99dc65b8f0" providerId="AD" clId="Web-{00BC509E-7A23-923B-C8AF-F530DF9C0EF2}" dt="2021-07-25T00:50:27.287" v="1460"/>
        <pc:sldMkLst>
          <pc:docMk/>
          <pc:sldMk cId="3130949050" sldId="272"/>
        </pc:sldMkLst>
        <pc:spChg chg="del">
          <ac:chgData name="eyaabid" userId="S::eyaabid@insat.u-carthage.tn::bd086841-9cb6-440d-8594-3c99dc65b8f0" providerId="AD" clId="Web-{00BC509E-7A23-923B-C8AF-F530DF9C0EF2}" dt="2021-07-24T12:57:14.408" v="585"/>
          <ac:spMkLst>
            <pc:docMk/>
            <pc:sldMk cId="3130949050" sldId="272"/>
            <ac:spMk id="2" creationId="{4C9AD898-D8A5-41F2-829D-D0762D9D7F1F}"/>
          </ac:spMkLst>
        </pc:spChg>
        <pc:spChg chg="mod ord">
          <ac:chgData name="eyaabid" userId="S::eyaabid@insat.u-carthage.tn::bd086841-9cb6-440d-8594-3c99dc65b8f0" providerId="AD" clId="Web-{00BC509E-7A23-923B-C8AF-F530DF9C0EF2}" dt="2021-07-24T14:56:14.917" v="763" actId="20577"/>
          <ac:spMkLst>
            <pc:docMk/>
            <pc:sldMk cId="3130949050" sldId="272"/>
            <ac:spMk id="3" creationId="{E38BEE74-9E62-4C3A-9EE1-CA5C36F811AC}"/>
          </ac:spMkLst>
        </pc:spChg>
        <pc:spChg chg="add mod">
          <ac:chgData name="eyaabid" userId="S::eyaabid@insat.u-carthage.tn::bd086841-9cb6-440d-8594-3c99dc65b8f0" providerId="AD" clId="Web-{00BC509E-7A23-923B-C8AF-F530DF9C0EF2}" dt="2021-07-24T17:14:14.966" v="863" actId="20577"/>
          <ac:spMkLst>
            <pc:docMk/>
            <pc:sldMk cId="3130949050" sldId="272"/>
            <ac:spMk id="5" creationId="{BEAFBC7B-BABD-4EDC-A51F-A43236CDFA86}"/>
          </ac:spMkLst>
        </pc:spChg>
        <pc:spChg chg="add del">
          <ac:chgData name="eyaabid" userId="S::eyaabid@insat.u-carthage.tn::bd086841-9cb6-440d-8594-3c99dc65b8f0" providerId="AD" clId="Web-{00BC509E-7A23-923B-C8AF-F530DF9C0EF2}" dt="2021-07-24T14:54:27.690" v="746"/>
          <ac:spMkLst>
            <pc:docMk/>
            <pc:sldMk cId="3130949050" sldId="272"/>
            <ac:spMk id="11" creationId="{23C7736A-5A08-4021-9AB6-390DFF506AA8}"/>
          </ac:spMkLst>
        </pc:spChg>
        <pc:spChg chg="add del">
          <ac:chgData name="eyaabid" userId="S::eyaabid@insat.u-carthage.tn::bd086841-9cb6-440d-8594-3c99dc65b8f0" providerId="AD" clId="Web-{00BC509E-7A23-923B-C8AF-F530DF9C0EF2}" dt="2021-07-24T14:54:59.431" v="754"/>
          <ac:spMkLst>
            <pc:docMk/>
            <pc:sldMk cId="3130949050" sldId="272"/>
            <ac:spMk id="12" creationId="{E491B121-12B5-4977-A064-636AB0B9B0BD}"/>
          </ac:spMkLst>
        </pc:spChg>
        <pc:spChg chg="add del">
          <ac:chgData name="eyaabid" userId="S::eyaabid@insat.u-carthage.tn::bd086841-9cb6-440d-8594-3c99dc65b8f0" providerId="AD" clId="Web-{00BC509E-7A23-923B-C8AF-F530DF9C0EF2}" dt="2021-07-24T14:54:27.690" v="746"/>
          <ac:spMkLst>
            <pc:docMk/>
            <pc:sldMk cId="3130949050" sldId="272"/>
            <ac:spMk id="13" creationId="{433DF4D3-8A35-461A-ABE0-F56B78A1371F}"/>
          </ac:spMkLst>
        </pc:spChg>
        <pc:spChg chg="add del">
          <ac:chgData name="eyaabid" userId="S::eyaabid@insat.u-carthage.tn::bd086841-9cb6-440d-8594-3c99dc65b8f0" providerId="AD" clId="Web-{00BC509E-7A23-923B-C8AF-F530DF9C0EF2}" dt="2021-07-24T14:54:59.431" v="754"/>
          <ac:spMkLst>
            <pc:docMk/>
            <pc:sldMk cId="3130949050" sldId="272"/>
            <ac:spMk id="14" creationId="{2ED05F70-AB3E-4472-B26B-EFE6A5A59BC8}"/>
          </ac:spMkLst>
        </pc:spChg>
        <pc:spChg chg="add del">
          <ac:chgData name="eyaabid" userId="S::eyaabid@insat.u-carthage.tn::bd086841-9cb6-440d-8594-3c99dc65b8f0" providerId="AD" clId="Web-{00BC509E-7A23-923B-C8AF-F530DF9C0EF2}" dt="2021-07-24T14:54:59.431" v="754"/>
          <ac:spMkLst>
            <pc:docMk/>
            <pc:sldMk cId="3130949050" sldId="272"/>
            <ac:spMk id="16" creationId="{21F6BE39-9E37-45F0-B10C-92305CFB7C77}"/>
          </ac:spMkLst>
        </pc:spChg>
        <pc:picChg chg="add del">
          <ac:chgData name="eyaabid" userId="S::eyaabid@insat.u-carthage.tn::bd086841-9cb6-440d-8594-3c99dc65b8f0" providerId="AD" clId="Web-{00BC509E-7A23-923B-C8AF-F530DF9C0EF2}" dt="2021-07-24T14:54:27.690" v="746"/>
          <ac:picMkLst>
            <pc:docMk/>
            <pc:sldMk cId="3130949050" sldId="272"/>
            <ac:picMk id="7" creationId="{90D8285E-04AA-4B53-8BA4-6963F0840923}"/>
          </ac:picMkLst>
        </pc:picChg>
        <pc:picChg chg="add mod">
          <ac:chgData name="eyaabid" userId="S::eyaabid@insat.u-carthage.tn::bd086841-9cb6-440d-8594-3c99dc65b8f0" providerId="AD" clId="Web-{00BC509E-7A23-923B-C8AF-F530DF9C0EF2}" dt="2021-07-24T14:54:59.431" v="754"/>
          <ac:picMkLst>
            <pc:docMk/>
            <pc:sldMk cId="3130949050" sldId="272"/>
            <ac:picMk id="9" creationId="{E38BBEEE-6B9B-49BE-96D0-A00492586937}"/>
          </ac:picMkLst>
        </pc:picChg>
      </pc:sldChg>
      <pc:sldChg chg="addSp modSp new mod modTransition setBg">
        <pc:chgData name="eyaabid" userId="S::eyaabid@insat.u-carthage.tn::bd086841-9cb6-440d-8594-3c99dc65b8f0" providerId="AD" clId="Web-{00BC509E-7A23-923B-C8AF-F530DF9C0EF2}" dt="2021-07-25T00:49:27.349" v="1454"/>
        <pc:sldMkLst>
          <pc:docMk/>
          <pc:sldMk cId="3091774112" sldId="273"/>
        </pc:sldMkLst>
        <pc:spChg chg="mod">
          <ac:chgData name="eyaabid" userId="S::eyaabid@insat.u-carthage.tn::bd086841-9cb6-440d-8594-3c99dc65b8f0" providerId="AD" clId="Web-{00BC509E-7A23-923B-C8AF-F530DF9C0EF2}" dt="2021-07-24T23:43:01.933" v="1331" actId="20577"/>
          <ac:spMkLst>
            <pc:docMk/>
            <pc:sldMk cId="3091774112" sldId="273"/>
            <ac:spMk id="2" creationId="{C3F68681-3CD0-438E-83A2-2FF1A6B597B7}"/>
          </ac:spMkLst>
        </pc:spChg>
        <pc:spChg chg="mod">
          <ac:chgData name="eyaabid" userId="S::eyaabid@insat.u-carthage.tn::bd086841-9cb6-440d-8594-3c99dc65b8f0" providerId="AD" clId="Web-{00BC509E-7A23-923B-C8AF-F530DF9C0EF2}" dt="2021-07-24T22:43:29.111" v="1266" actId="20577"/>
          <ac:spMkLst>
            <pc:docMk/>
            <pc:sldMk cId="3091774112" sldId="273"/>
            <ac:spMk id="3" creationId="{EDBCB1F2-7A16-41AA-9122-F0508AAC2424}"/>
          </ac:spMkLst>
        </pc:spChg>
        <pc:spChg chg="add">
          <ac:chgData name="eyaabid" userId="S::eyaabid@insat.u-carthage.tn::bd086841-9cb6-440d-8594-3c99dc65b8f0" providerId="AD" clId="Web-{00BC509E-7A23-923B-C8AF-F530DF9C0EF2}" dt="2021-07-24T15:35:45.607" v="789"/>
          <ac:spMkLst>
            <pc:docMk/>
            <pc:sldMk cId="3091774112" sldId="273"/>
            <ac:spMk id="8" creationId="{CD306B45-25EE-434D-ABA9-A27B79320CFF}"/>
          </ac:spMkLst>
        </pc:spChg>
        <pc:spChg chg="add">
          <ac:chgData name="eyaabid" userId="S::eyaabid@insat.u-carthage.tn::bd086841-9cb6-440d-8594-3c99dc65b8f0" providerId="AD" clId="Web-{00BC509E-7A23-923B-C8AF-F530DF9C0EF2}" dt="2021-07-24T15:35:45.607" v="789"/>
          <ac:spMkLst>
            <pc:docMk/>
            <pc:sldMk cId="3091774112" sldId="273"/>
            <ac:spMk id="10" creationId="{0A42F85E-4939-431E-8B4A-EC07C8E0AB65}"/>
          </ac:spMkLst>
        </pc:spChg>
        <pc:grpChg chg="add">
          <ac:chgData name="eyaabid" userId="S::eyaabid@insat.u-carthage.tn::bd086841-9cb6-440d-8594-3c99dc65b8f0" providerId="AD" clId="Web-{00BC509E-7A23-923B-C8AF-F530DF9C0EF2}" dt="2021-07-24T15:35:45.607" v="789"/>
          <ac:grpSpMkLst>
            <pc:docMk/>
            <pc:sldMk cId="3091774112" sldId="273"/>
            <ac:grpSpMk id="14" creationId="{5D2B17EF-74EB-4C33-B2E2-8E727B2E7D68}"/>
          </ac:grpSpMkLst>
        </pc:grpChg>
        <pc:cxnChg chg="add">
          <ac:chgData name="eyaabid" userId="S::eyaabid@insat.u-carthage.tn::bd086841-9cb6-440d-8594-3c99dc65b8f0" providerId="AD" clId="Web-{00BC509E-7A23-923B-C8AF-F530DF9C0EF2}" dt="2021-07-24T15:35:45.607" v="789"/>
          <ac:cxnSpMkLst>
            <pc:docMk/>
            <pc:sldMk cId="3091774112" sldId="273"/>
            <ac:cxnSpMk id="12" creationId="{27EBB3F9-D6F7-4F6A-8843-9FEBA15E4969}"/>
          </ac:cxnSpMkLst>
        </pc:cxnChg>
      </pc:sldChg>
      <pc:sldChg chg="addSp modSp new mod modTransition setBg">
        <pc:chgData name="eyaabid" userId="S::eyaabid@insat.u-carthage.tn::bd086841-9cb6-440d-8594-3c99dc65b8f0" providerId="AD" clId="Web-{00BC509E-7A23-923B-C8AF-F530DF9C0EF2}" dt="2021-07-25T00:49:38.865" v="1455"/>
        <pc:sldMkLst>
          <pc:docMk/>
          <pc:sldMk cId="2754296933" sldId="274"/>
        </pc:sldMkLst>
        <pc:spChg chg="mod">
          <ac:chgData name="eyaabid" userId="S::eyaabid@insat.u-carthage.tn::bd086841-9cb6-440d-8594-3c99dc65b8f0" providerId="AD" clId="Web-{00BC509E-7A23-923B-C8AF-F530DF9C0EF2}" dt="2021-07-24T23:42:54.308" v="1330" actId="20577"/>
          <ac:spMkLst>
            <pc:docMk/>
            <pc:sldMk cId="2754296933" sldId="274"/>
            <ac:spMk id="2" creationId="{8CBBD9CC-B0AB-499D-B4C1-1873DFC5543E}"/>
          </ac:spMkLst>
        </pc:spChg>
        <pc:spChg chg="mod">
          <ac:chgData name="eyaabid" userId="S::eyaabid@insat.u-carthage.tn::bd086841-9cb6-440d-8594-3c99dc65b8f0" providerId="AD" clId="Web-{00BC509E-7A23-923B-C8AF-F530DF9C0EF2}" dt="2021-07-24T22:49:01.747" v="1289" actId="20577"/>
          <ac:spMkLst>
            <pc:docMk/>
            <pc:sldMk cId="2754296933" sldId="274"/>
            <ac:spMk id="3" creationId="{0DC7D969-18BC-42CC-894A-B79DBE807CFD}"/>
          </ac:spMkLst>
        </pc:spChg>
        <pc:spChg chg="add">
          <ac:chgData name="eyaabid" userId="S::eyaabid@insat.u-carthage.tn::bd086841-9cb6-440d-8594-3c99dc65b8f0" providerId="AD" clId="Web-{00BC509E-7A23-923B-C8AF-F530DF9C0EF2}" dt="2021-07-24T17:00:25.499" v="816"/>
          <ac:spMkLst>
            <pc:docMk/>
            <pc:sldMk cId="2754296933" sldId="274"/>
            <ac:spMk id="8" creationId="{CD306B45-25EE-434D-ABA9-A27B79320CFF}"/>
          </ac:spMkLst>
        </pc:spChg>
        <pc:spChg chg="add">
          <ac:chgData name="eyaabid" userId="S::eyaabid@insat.u-carthage.tn::bd086841-9cb6-440d-8594-3c99dc65b8f0" providerId="AD" clId="Web-{00BC509E-7A23-923B-C8AF-F530DF9C0EF2}" dt="2021-07-24T17:00:25.499" v="816"/>
          <ac:spMkLst>
            <pc:docMk/>
            <pc:sldMk cId="2754296933" sldId="274"/>
            <ac:spMk id="10" creationId="{0A42F85E-4939-431E-8B4A-EC07C8E0AB65}"/>
          </ac:spMkLst>
        </pc:spChg>
        <pc:grpChg chg="add">
          <ac:chgData name="eyaabid" userId="S::eyaabid@insat.u-carthage.tn::bd086841-9cb6-440d-8594-3c99dc65b8f0" providerId="AD" clId="Web-{00BC509E-7A23-923B-C8AF-F530DF9C0EF2}" dt="2021-07-24T17:00:25.499" v="816"/>
          <ac:grpSpMkLst>
            <pc:docMk/>
            <pc:sldMk cId="2754296933" sldId="274"/>
            <ac:grpSpMk id="14" creationId="{5D2B17EF-74EB-4C33-B2E2-8E727B2E7D68}"/>
          </ac:grpSpMkLst>
        </pc:grpChg>
        <pc:cxnChg chg="add">
          <ac:chgData name="eyaabid" userId="S::eyaabid@insat.u-carthage.tn::bd086841-9cb6-440d-8594-3c99dc65b8f0" providerId="AD" clId="Web-{00BC509E-7A23-923B-C8AF-F530DF9C0EF2}" dt="2021-07-24T17:00:25.499" v="816"/>
          <ac:cxnSpMkLst>
            <pc:docMk/>
            <pc:sldMk cId="2754296933" sldId="274"/>
            <ac:cxnSpMk id="12" creationId="{27EBB3F9-D6F7-4F6A-8843-9FEBA15E4969}"/>
          </ac:cxnSpMkLst>
        </pc:cxnChg>
      </pc:sldChg>
      <pc:sldChg chg="modSp new del">
        <pc:chgData name="eyaabid" userId="S::eyaabid@insat.u-carthage.tn::bd086841-9cb6-440d-8594-3c99dc65b8f0" providerId="AD" clId="Web-{00BC509E-7A23-923B-C8AF-F530DF9C0EF2}" dt="2021-07-24T22:45:25.848" v="1268"/>
        <pc:sldMkLst>
          <pc:docMk/>
          <pc:sldMk cId="4472073" sldId="275"/>
        </pc:sldMkLst>
        <pc:spChg chg="mod">
          <ac:chgData name="eyaabid" userId="S::eyaabid@insat.u-carthage.tn::bd086841-9cb6-440d-8594-3c99dc65b8f0" providerId="AD" clId="Web-{00BC509E-7A23-923B-C8AF-F530DF9C0EF2}" dt="2021-07-24T21:15:14.115" v="955" actId="20577"/>
          <ac:spMkLst>
            <pc:docMk/>
            <pc:sldMk cId="4472073" sldId="275"/>
            <ac:spMk id="3" creationId="{B0FA10F3-79C6-49CC-8688-15AD14EDF70A}"/>
          </ac:spMkLst>
        </pc:spChg>
      </pc:sldChg>
      <pc:sldChg chg="modSp new modTransition">
        <pc:chgData name="eyaabid" userId="S::eyaabid@insat.u-carthage.tn::bd086841-9cb6-440d-8594-3c99dc65b8f0" providerId="AD" clId="Web-{00BC509E-7A23-923B-C8AF-F530DF9C0EF2}" dt="2021-07-25T00:47:28.201" v="1439"/>
        <pc:sldMkLst>
          <pc:docMk/>
          <pc:sldMk cId="3872656775" sldId="276"/>
        </pc:sldMkLst>
        <pc:spChg chg="mod">
          <ac:chgData name="eyaabid" userId="S::eyaabid@insat.u-carthage.tn::bd086841-9cb6-440d-8594-3c99dc65b8f0" providerId="AD" clId="Web-{00BC509E-7A23-923B-C8AF-F530DF9C0EF2}" dt="2021-07-24T17:11:55.494" v="830" actId="20577"/>
          <ac:spMkLst>
            <pc:docMk/>
            <pc:sldMk cId="3872656775" sldId="276"/>
            <ac:spMk id="2" creationId="{7AC52694-BA77-496A-8635-844BBCF876B3}"/>
          </ac:spMkLst>
        </pc:spChg>
        <pc:spChg chg="mod">
          <ac:chgData name="eyaabid" userId="S::eyaabid@insat.u-carthage.tn::bd086841-9cb6-440d-8594-3c99dc65b8f0" providerId="AD" clId="Web-{00BC509E-7A23-923B-C8AF-F530DF9C0EF2}" dt="2021-07-24T23:09:19.288" v="1327" actId="20577"/>
          <ac:spMkLst>
            <pc:docMk/>
            <pc:sldMk cId="3872656775" sldId="276"/>
            <ac:spMk id="3" creationId="{4944AF7C-C3A5-4994-A459-0703E4DFB4AE}"/>
          </ac:spMkLst>
        </pc:spChg>
      </pc:sldChg>
      <pc:sldChg chg="addSp delSp modSp new mod modTransition setBg">
        <pc:chgData name="eyaabid" userId="S::eyaabid@insat.u-carthage.tn::bd086841-9cb6-440d-8594-3c99dc65b8f0" providerId="AD" clId="Web-{00BC509E-7A23-923B-C8AF-F530DF9C0EF2}" dt="2021-07-25T00:43:35.676" v="1428"/>
        <pc:sldMkLst>
          <pc:docMk/>
          <pc:sldMk cId="1989392480" sldId="277"/>
        </pc:sldMkLst>
        <pc:spChg chg="del">
          <ac:chgData name="eyaabid" userId="S::eyaabid@insat.u-carthage.tn::bd086841-9cb6-440d-8594-3c99dc65b8f0" providerId="AD" clId="Web-{00BC509E-7A23-923B-C8AF-F530DF9C0EF2}" dt="2021-07-24T21:23:23.089" v="994"/>
          <ac:spMkLst>
            <pc:docMk/>
            <pc:sldMk cId="1989392480" sldId="277"/>
            <ac:spMk id="2" creationId="{D9C39E78-72DB-443D-8510-2C31FFB0FDE6}"/>
          </ac:spMkLst>
        </pc:spChg>
        <pc:spChg chg="mod ord">
          <ac:chgData name="eyaabid" userId="S::eyaabid@insat.u-carthage.tn::bd086841-9cb6-440d-8594-3c99dc65b8f0" providerId="AD" clId="Web-{00BC509E-7A23-923B-C8AF-F530DF9C0EF2}" dt="2021-07-24T22:52:03.968" v="1314" actId="1076"/>
          <ac:spMkLst>
            <pc:docMk/>
            <pc:sldMk cId="1989392480" sldId="277"/>
            <ac:spMk id="3" creationId="{7B59494C-8702-45D0-B6D0-BF17D1E50C37}"/>
          </ac:spMkLst>
        </pc:spChg>
        <pc:spChg chg="add mod">
          <ac:chgData name="eyaabid" userId="S::eyaabid@insat.u-carthage.tn::bd086841-9cb6-440d-8594-3c99dc65b8f0" providerId="AD" clId="Web-{00BC509E-7A23-923B-C8AF-F530DF9C0EF2}" dt="2021-07-24T21:25:54.504" v="1027" actId="1076"/>
          <ac:spMkLst>
            <pc:docMk/>
            <pc:sldMk cId="1989392480" sldId="277"/>
            <ac:spMk id="5" creationId="{67B94040-B2DF-44AF-91BD-50514AAFC490}"/>
          </ac:spMkLst>
        </pc:spChg>
        <pc:spChg chg="add">
          <ac:chgData name="eyaabid" userId="S::eyaabid@insat.u-carthage.tn::bd086841-9cb6-440d-8594-3c99dc65b8f0" providerId="AD" clId="Web-{00BC509E-7A23-923B-C8AF-F530DF9C0EF2}" dt="2021-07-24T21:25:04.376" v="1018"/>
          <ac:spMkLst>
            <pc:docMk/>
            <pc:sldMk cId="1989392480" sldId="277"/>
            <ac:spMk id="11" creationId="{23C7736A-5A08-4021-9AB6-390DFF506AA8}"/>
          </ac:spMkLst>
        </pc:spChg>
        <pc:spChg chg="add">
          <ac:chgData name="eyaabid" userId="S::eyaabid@insat.u-carthage.tn::bd086841-9cb6-440d-8594-3c99dc65b8f0" providerId="AD" clId="Web-{00BC509E-7A23-923B-C8AF-F530DF9C0EF2}" dt="2021-07-24T21:25:04.376" v="1018"/>
          <ac:spMkLst>
            <pc:docMk/>
            <pc:sldMk cId="1989392480" sldId="277"/>
            <ac:spMk id="13" creationId="{433DF4D3-8A35-461A-ABE0-F56B78A1371F}"/>
          </ac:spMkLst>
        </pc:spChg>
        <pc:picChg chg="add">
          <ac:chgData name="eyaabid" userId="S::eyaabid@insat.u-carthage.tn::bd086841-9cb6-440d-8594-3c99dc65b8f0" providerId="AD" clId="Web-{00BC509E-7A23-923B-C8AF-F530DF9C0EF2}" dt="2021-07-24T21:25:04.376" v="1018"/>
          <ac:picMkLst>
            <pc:docMk/>
            <pc:sldMk cId="1989392480" sldId="277"/>
            <ac:picMk id="7" creationId="{F05F862A-F0FE-4357-98D9-159069585EF6}"/>
          </ac:picMkLst>
        </pc:picChg>
      </pc:sldChg>
      <pc:sldChg chg="modSp new del">
        <pc:chgData name="eyaabid" userId="S::eyaabid@insat.u-carthage.tn::bd086841-9cb6-440d-8594-3c99dc65b8f0" providerId="AD" clId="Web-{00BC509E-7A23-923B-C8AF-F530DF9C0EF2}" dt="2021-07-24T17:49:19.201" v="948"/>
        <pc:sldMkLst>
          <pc:docMk/>
          <pc:sldMk cId="2972686731" sldId="277"/>
        </pc:sldMkLst>
        <pc:spChg chg="mod">
          <ac:chgData name="eyaabid" userId="S::eyaabid@insat.u-carthage.tn::bd086841-9cb6-440d-8594-3c99dc65b8f0" providerId="AD" clId="Web-{00BC509E-7A23-923B-C8AF-F530DF9C0EF2}" dt="2021-07-24T17:41:51.347" v="901" actId="20577"/>
          <ac:spMkLst>
            <pc:docMk/>
            <pc:sldMk cId="2972686731" sldId="277"/>
            <ac:spMk id="2" creationId="{6A16BE78-DEBA-4E6B-A320-723B8C0BF596}"/>
          </ac:spMkLst>
        </pc:spChg>
        <pc:spChg chg="mod">
          <ac:chgData name="eyaabid" userId="S::eyaabid@insat.u-carthage.tn::bd086841-9cb6-440d-8594-3c99dc65b8f0" providerId="AD" clId="Web-{00BC509E-7A23-923B-C8AF-F530DF9C0EF2}" dt="2021-07-24T17:41:27.941" v="885" actId="20577"/>
          <ac:spMkLst>
            <pc:docMk/>
            <pc:sldMk cId="2972686731" sldId="277"/>
            <ac:spMk id="3" creationId="{FFF66C70-F6F7-4D8D-87C1-5D987F02002E}"/>
          </ac:spMkLst>
        </pc:spChg>
      </pc:sldChg>
      <pc:sldChg chg="modSp new del">
        <pc:chgData name="eyaabid" userId="S::eyaabid@insat.u-carthage.tn::bd086841-9cb6-440d-8594-3c99dc65b8f0" providerId="AD" clId="Web-{00BC509E-7A23-923B-C8AF-F530DF9C0EF2}" dt="2021-07-24T17:49:22.045" v="949"/>
        <pc:sldMkLst>
          <pc:docMk/>
          <pc:sldMk cId="870879153" sldId="278"/>
        </pc:sldMkLst>
        <pc:spChg chg="mod">
          <ac:chgData name="eyaabid" userId="S::eyaabid@insat.u-carthage.tn::bd086841-9cb6-440d-8594-3c99dc65b8f0" providerId="AD" clId="Web-{00BC509E-7A23-923B-C8AF-F530DF9C0EF2}" dt="2021-07-24T17:43:43.855" v="926" actId="20577"/>
          <ac:spMkLst>
            <pc:docMk/>
            <pc:sldMk cId="870879153" sldId="278"/>
            <ac:spMk id="2" creationId="{9A55CB4E-F0A7-4161-92B4-57B7DA7FD5D1}"/>
          </ac:spMkLst>
        </pc:spChg>
        <pc:spChg chg="mod">
          <ac:chgData name="eyaabid" userId="S::eyaabid@insat.u-carthage.tn::bd086841-9cb6-440d-8594-3c99dc65b8f0" providerId="AD" clId="Web-{00BC509E-7A23-923B-C8AF-F530DF9C0EF2}" dt="2021-07-24T17:44:41.928" v="930" actId="14100"/>
          <ac:spMkLst>
            <pc:docMk/>
            <pc:sldMk cId="870879153" sldId="278"/>
            <ac:spMk id="3" creationId="{813D9FA1-5D5E-4F5F-8C15-CED9BDDAA93B}"/>
          </ac:spMkLst>
        </pc:spChg>
      </pc:sldChg>
      <pc:sldChg chg="addSp delSp modSp new modTransition">
        <pc:chgData name="eyaabid" userId="S::eyaabid@insat.u-carthage.tn::bd086841-9cb6-440d-8594-3c99dc65b8f0" providerId="AD" clId="Web-{00BC509E-7A23-923B-C8AF-F530DF9C0EF2}" dt="2021-07-25T00:43:53.801" v="1430"/>
        <pc:sldMkLst>
          <pc:docMk/>
          <pc:sldMk cId="3649348652" sldId="278"/>
        </pc:sldMkLst>
        <pc:spChg chg="del">
          <ac:chgData name="eyaabid" userId="S::eyaabid@insat.u-carthage.tn::bd086841-9cb6-440d-8594-3c99dc65b8f0" providerId="AD" clId="Web-{00BC509E-7A23-923B-C8AF-F530DF9C0EF2}" dt="2021-07-24T21:26:20.318" v="1030"/>
          <ac:spMkLst>
            <pc:docMk/>
            <pc:sldMk cId="3649348652" sldId="278"/>
            <ac:spMk id="2" creationId="{CF4C13F8-F033-4862-9E7F-E422C061DB0C}"/>
          </ac:spMkLst>
        </pc:spChg>
        <pc:spChg chg="mod">
          <ac:chgData name="eyaabid" userId="S::eyaabid@insat.u-carthage.tn::bd086841-9cb6-440d-8594-3c99dc65b8f0" providerId="AD" clId="Web-{00BC509E-7A23-923B-C8AF-F530DF9C0EF2}" dt="2021-07-24T22:52:59.110" v="1323" actId="20577"/>
          <ac:spMkLst>
            <pc:docMk/>
            <pc:sldMk cId="3649348652" sldId="278"/>
            <ac:spMk id="3" creationId="{BF106E68-18D5-48E3-88BB-0F9ABB672BFF}"/>
          </ac:spMkLst>
        </pc:spChg>
        <pc:spChg chg="add mod">
          <ac:chgData name="eyaabid" userId="S::eyaabid@insat.u-carthage.tn::bd086841-9cb6-440d-8594-3c99dc65b8f0" providerId="AD" clId="Web-{00BC509E-7A23-923B-C8AF-F530DF9C0EF2}" dt="2021-07-24T21:26:24.428" v="1032" actId="1076"/>
          <ac:spMkLst>
            <pc:docMk/>
            <pc:sldMk cId="3649348652" sldId="278"/>
            <ac:spMk id="5" creationId="{B6CDD192-081E-4A90-A428-ED828C957299}"/>
          </ac:spMkLst>
        </pc:spChg>
      </pc:sldChg>
      <pc:sldChg chg="addSp delSp modSp new modTransition">
        <pc:chgData name="eyaabid" userId="S::eyaabid@insat.u-carthage.tn::bd086841-9cb6-440d-8594-3c99dc65b8f0" providerId="AD" clId="Web-{00BC509E-7A23-923B-C8AF-F530DF9C0EF2}" dt="2021-07-25T00:44:06.005" v="1431"/>
        <pc:sldMkLst>
          <pc:docMk/>
          <pc:sldMk cId="2648423855" sldId="279"/>
        </pc:sldMkLst>
        <pc:spChg chg="del">
          <ac:chgData name="eyaabid" userId="S::eyaabid@insat.u-carthage.tn::bd086841-9cb6-440d-8594-3c99dc65b8f0" providerId="AD" clId="Web-{00BC509E-7A23-923B-C8AF-F530DF9C0EF2}" dt="2021-07-24T21:30:50.510" v="1089"/>
          <ac:spMkLst>
            <pc:docMk/>
            <pc:sldMk cId="2648423855" sldId="279"/>
            <ac:spMk id="2" creationId="{A831C14F-78D9-4EC8-83F7-65F6C3678806}"/>
          </ac:spMkLst>
        </pc:spChg>
        <pc:spChg chg="mod">
          <ac:chgData name="eyaabid" userId="S::eyaabid@insat.u-carthage.tn::bd086841-9cb6-440d-8594-3c99dc65b8f0" providerId="AD" clId="Web-{00BC509E-7A23-923B-C8AF-F530DF9C0EF2}" dt="2021-07-24T22:53:22.989" v="1325" actId="20577"/>
          <ac:spMkLst>
            <pc:docMk/>
            <pc:sldMk cId="2648423855" sldId="279"/>
            <ac:spMk id="3" creationId="{C186AC77-D1BA-481D-AF84-422F25266D73}"/>
          </ac:spMkLst>
        </pc:spChg>
        <pc:spChg chg="add mod">
          <ac:chgData name="eyaabid" userId="S::eyaabid@insat.u-carthage.tn::bd086841-9cb6-440d-8594-3c99dc65b8f0" providerId="AD" clId="Web-{00BC509E-7A23-923B-C8AF-F530DF9C0EF2}" dt="2021-07-24T21:30:51.416" v="1090"/>
          <ac:spMkLst>
            <pc:docMk/>
            <pc:sldMk cId="2648423855" sldId="279"/>
            <ac:spMk id="5" creationId="{1434C859-3F98-4388-B37A-7E1D99590C40}"/>
          </ac:spMkLst>
        </pc:spChg>
      </pc:sldChg>
      <pc:sldChg chg="modSp new modTransition">
        <pc:chgData name="eyaabid" userId="S::eyaabid@insat.u-carthage.tn::bd086841-9cb6-440d-8594-3c99dc65b8f0" providerId="AD" clId="Web-{00BC509E-7A23-923B-C8AF-F530DF9C0EF2}" dt="2021-07-25T00:44:18.193" v="1432"/>
        <pc:sldMkLst>
          <pc:docMk/>
          <pc:sldMk cId="30053647" sldId="280"/>
        </pc:sldMkLst>
        <pc:spChg chg="mod">
          <ac:chgData name="eyaabid" userId="S::eyaabid@insat.u-carthage.tn::bd086841-9cb6-440d-8594-3c99dc65b8f0" providerId="AD" clId="Web-{00BC509E-7A23-923B-C8AF-F530DF9C0EF2}" dt="2021-07-24T21:36:42.906" v="1134" actId="20577"/>
          <ac:spMkLst>
            <pc:docMk/>
            <pc:sldMk cId="30053647" sldId="280"/>
            <ac:spMk id="2" creationId="{AFF13B85-9BC9-425E-BA8D-1448DB6069AA}"/>
          </ac:spMkLst>
        </pc:spChg>
        <pc:spChg chg="mod">
          <ac:chgData name="eyaabid" userId="S::eyaabid@insat.u-carthage.tn::bd086841-9cb6-440d-8594-3c99dc65b8f0" providerId="AD" clId="Web-{00BC509E-7A23-923B-C8AF-F530DF9C0EF2}" dt="2021-07-24T21:50:07.475" v="1182" actId="20577"/>
          <ac:spMkLst>
            <pc:docMk/>
            <pc:sldMk cId="30053647" sldId="280"/>
            <ac:spMk id="3" creationId="{C8896BB7-3735-409A-A39F-2286DC465AB1}"/>
          </ac:spMkLst>
        </pc:spChg>
      </pc:sldChg>
      <pc:sldChg chg="addSp modSp new mod modTransition setBg">
        <pc:chgData name="eyaabid" userId="S::eyaabid@insat.u-carthage.tn::bd086841-9cb6-440d-8594-3c99dc65b8f0" providerId="AD" clId="Web-{00BC509E-7A23-923B-C8AF-F530DF9C0EF2}" dt="2021-07-25T00:44:33.943" v="1434"/>
        <pc:sldMkLst>
          <pc:docMk/>
          <pc:sldMk cId="1466586927" sldId="281"/>
        </pc:sldMkLst>
        <pc:spChg chg="mod">
          <ac:chgData name="eyaabid" userId="S::eyaabid@insat.u-carthage.tn::bd086841-9cb6-440d-8594-3c99dc65b8f0" providerId="AD" clId="Web-{00BC509E-7A23-923B-C8AF-F530DF9C0EF2}" dt="2021-07-24T21:38:34.616" v="1150" actId="20577"/>
          <ac:spMkLst>
            <pc:docMk/>
            <pc:sldMk cId="1466586927" sldId="281"/>
            <ac:spMk id="2" creationId="{8867405B-E3DC-4C91-B196-BF7EF6581C03}"/>
          </ac:spMkLst>
        </pc:spChg>
        <pc:spChg chg="mod">
          <ac:chgData name="eyaabid" userId="S::eyaabid@insat.u-carthage.tn::bd086841-9cb6-440d-8594-3c99dc65b8f0" providerId="AD" clId="Web-{00BC509E-7A23-923B-C8AF-F530DF9C0EF2}" dt="2021-07-24T21:40:04.496" v="1166" actId="20577"/>
          <ac:spMkLst>
            <pc:docMk/>
            <pc:sldMk cId="1466586927" sldId="281"/>
            <ac:spMk id="3" creationId="{46E5A35A-3224-4314-910B-629706BC37CD}"/>
          </ac:spMkLst>
        </pc:spChg>
        <pc:spChg chg="add">
          <ac:chgData name="eyaabid" userId="S::eyaabid@insat.u-carthage.tn::bd086841-9cb6-440d-8594-3c99dc65b8f0" providerId="AD" clId="Web-{00BC509E-7A23-923B-C8AF-F530DF9C0EF2}" dt="2021-07-24T21:38:25.693" v="1146"/>
          <ac:spMkLst>
            <pc:docMk/>
            <pc:sldMk cId="1466586927" sldId="281"/>
            <ac:spMk id="8" creationId="{19FE08D8-CEA0-461E-870A-02CD15D9B9D2}"/>
          </ac:spMkLst>
        </pc:spChg>
        <pc:spChg chg="add">
          <ac:chgData name="eyaabid" userId="S::eyaabid@insat.u-carthage.tn::bd086841-9cb6-440d-8594-3c99dc65b8f0" providerId="AD" clId="Web-{00BC509E-7A23-923B-C8AF-F530DF9C0EF2}" dt="2021-07-24T21:38:25.693" v="1146"/>
          <ac:spMkLst>
            <pc:docMk/>
            <pc:sldMk cId="1466586927" sldId="281"/>
            <ac:spMk id="10" creationId="{2B982904-A46E-41DF-BA98-61E2300C7DCB}"/>
          </ac:spMkLst>
        </pc:spChg>
        <pc:spChg chg="add">
          <ac:chgData name="eyaabid" userId="S::eyaabid@insat.u-carthage.tn::bd086841-9cb6-440d-8594-3c99dc65b8f0" providerId="AD" clId="Web-{00BC509E-7A23-923B-C8AF-F530DF9C0EF2}" dt="2021-07-24T21:38:25.693" v="1146"/>
          <ac:spMkLst>
            <pc:docMk/>
            <pc:sldMk cId="1466586927" sldId="281"/>
            <ac:spMk id="12" creationId="{27018161-547E-48F7-A0D9-272C9EA5B379}"/>
          </ac:spMkLst>
        </pc:spChg>
      </pc:sldChg>
      <pc:sldChg chg="addSp delSp modSp new mod modTransition setBg">
        <pc:chgData name="eyaabid" userId="S::eyaabid@insat.u-carthage.tn::bd086841-9cb6-440d-8594-3c99dc65b8f0" providerId="AD" clId="Web-{00BC509E-7A23-923B-C8AF-F530DF9C0EF2}" dt="2021-07-25T00:44:41.865" v="1435"/>
        <pc:sldMkLst>
          <pc:docMk/>
          <pc:sldMk cId="1338397924" sldId="282"/>
        </pc:sldMkLst>
        <pc:spChg chg="mod">
          <ac:chgData name="eyaabid" userId="S::eyaabid@insat.u-carthage.tn::bd086841-9cb6-440d-8594-3c99dc65b8f0" providerId="AD" clId="Web-{00BC509E-7A23-923B-C8AF-F530DF9C0EF2}" dt="2021-07-24T21:48:19.734" v="1172" actId="20577"/>
          <ac:spMkLst>
            <pc:docMk/>
            <pc:sldMk cId="1338397924" sldId="282"/>
            <ac:spMk id="2" creationId="{9BC551C6-31FD-4F88-B6A9-6BA5AD863DC9}"/>
          </ac:spMkLst>
        </pc:spChg>
        <pc:spChg chg="mod">
          <ac:chgData name="eyaabid" userId="S::eyaabid@insat.u-carthage.tn::bd086841-9cb6-440d-8594-3c99dc65b8f0" providerId="AD" clId="Web-{00BC509E-7A23-923B-C8AF-F530DF9C0EF2}" dt="2021-07-24T21:48:58.877" v="1181" actId="20577"/>
          <ac:spMkLst>
            <pc:docMk/>
            <pc:sldMk cId="1338397924" sldId="282"/>
            <ac:spMk id="3" creationId="{EBCD1A9D-F47F-440F-8833-CC86E6C71324}"/>
          </ac:spMkLst>
        </pc:spChg>
        <pc:spChg chg="add">
          <ac:chgData name="eyaabid" userId="S::eyaabid@insat.u-carthage.tn::bd086841-9cb6-440d-8594-3c99dc65b8f0" providerId="AD" clId="Web-{00BC509E-7A23-923B-C8AF-F530DF9C0EF2}" dt="2021-07-24T21:48:09.405" v="1170"/>
          <ac:spMkLst>
            <pc:docMk/>
            <pc:sldMk cId="1338397924" sldId="282"/>
            <ac:spMk id="5" creationId="{19FE08D8-CEA0-461E-870A-02CD15D9B9D2}"/>
          </ac:spMkLst>
        </pc:spChg>
        <pc:spChg chg="add">
          <ac:chgData name="eyaabid" userId="S::eyaabid@insat.u-carthage.tn::bd086841-9cb6-440d-8594-3c99dc65b8f0" providerId="AD" clId="Web-{00BC509E-7A23-923B-C8AF-F530DF9C0EF2}" dt="2021-07-24T21:48:09.405" v="1170"/>
          <ac:spMkLst>
            <pc:docMk/>
            <pc:sldMk cId="1338397924" sldId="282"/>
            <ac:spMk id="6" creationId="{2B982904-A46E-41DF-BA98-61E2300C7DCB}"/>
          </ac:spMkLst>
        </pc:spChg>
        <pc:spChg chg="add">
          <ac:chgData name="eyaabid" userId="S::eyaabid@insat.u-carthage.tn::bd086841-9cb6-440d-8594-3c99dc65b8f0" providerId="AD" clId="Web-{00BC509E-7A23-923B-C8AF-F530DF9C0EF2}" dt="2021-07-24T21:48:09.405" v="1170"/>
          <ac:spMkLst>
            <pc:docMk/>
            <pc:sldMk cId="1338397924" sldId="282"/>
            <ac:spMk id="7" creationId="{27018161-547E-48F7-A0D9-272C9EA5B379}"/>
          </ac:spMkLst>
        </pc:spChg>
        <pc:spChg chg="add del">
          <ac:chgData name="eyaabid" userId="S::eyaabid@insat.u-carthage.tn::bd086841-9cb6-440d-8594-3c99dc65b8f0" providerId="AD" clId="Web-{00BC509E-7A23-923B-C8AF-F530DF9C0EF2}" dt="2021-07-24T21:48:09.405" v="1169"/>
          <ac:spMkLst>
            <pc:docMk/>
            <pc:sldMk cId="1338397924" sldId="282"/>
            <ac:spMk id="8" creationId="{0A46F010-D160-4609-8979-FFD8C1EA6C43}"/>
          </ac:spMkLst>
        </pc:spChg>
        <pc:spChg chg="add del">
          <ac:chgData name="eyaabid" userId="S::eyaabid@insat.u-carthage.tn::bd086841-9cb6-440d-8594-3c99dc65b8f0" providerId="AD" clId="Web-{00BC509E-7A23-923B-C8AF-F530DF9C0EF2}" dt="2021-07-24T21:48:09.405" v="1169"/>
          <ac:spMkLst>
            <pc:docMk/>
            <pc:sldMk cId="1338397924" sldId="282"/>
            <ac:spMk id="10" creationId="{81B8C4F6-C3AC-4C94-8EC7-E4F7B7E9CDB6}"/>
          </ac:spMkLst>
        </pc:spChg>
        <pc:spChg chg="add del">
          <ac:chgData name="eyaabid" userId="S::eyaabid@insat.u-carthage.tn::bd086841-9cb6-440d-8594-3c99dc65b8f0" providerId="AD" clId="Web-{00BC509E-7A23-923B-C8AF-F530DF9C0EF2}" dt="2021-07-24T21:48:09.405" v="1169"/>
          <ac:spMkLst>
            <pc:docMk/>
            <pc:sldMk cId="1338397924" sldId="282"/>
            <ac:spMk id="40" creationId="{91328346-8BAD-4616-B50B-5CFDA5648D6A}"/>
          </ac:spMkLst>
        </pc:spChg>
        <pc:grpChg chg="add del">
          <ac:chgData name="eyaabid" userId="S::eyaabid@insat.u-carthage.tn::bd086841-9cb6-440d-8594-3c99dc65b8f0" providerId="AD" clId="Web-{00BC509E-7A23-923B-C8AF-F530DF9C0EF2}" dt="2021-07-24T21:48:09.405" v="1169"/>
          <ac:grpSpMkLst>
            <pc:docMk/>
            <pc:sldMk cId="1338397924" sldId="282"/>
            <ac:grpSpMk id="12" creationId="{0B789310-9859-4942-98C8-3D2F12AAAE73}"/>
          </ac:grpSpMkLst>
        </pc:grpChg>
        <pc:grpChg chg="add del">
          <ac:chgData name="eyaabid" userId="S::eyaabid@insat.u-carthage.tn::bd086841-9cb6-440d-8594-3c99dc65b8f0" providerId="AD" clId="Web-{00BC509E-7A23-923B-C8AF-F530DF9C0EF2}" dt="2021-07-24T21:48:09.405" v="1169"/>
          <ac:grpSpMkLst>
            <pc:docMk/>
            <pc:sldMk cId="1338397924" sldId="282"/>
            <ac:grpSpMk id="26" creationId="{6F1CEC7A-E419-4950-AA57-B00546C29CAF}"/>
          </ac:grpSpMkLst>
        </pc:grpChg>
      </pc:sldChg>
      <pc:sldChg chg="addSp modSp new mod modTransition setBg">
        <pc:chgData name="eyaabid" userId="S::eyaabid@insat.u-carthage.tn::bd086841-9cb6-440d-8594-3c99dc65b8f0" providerId="AD" clId="Web-{00BC509E-7A23-923B-C8AF-F530DF9C0EF2}" dt="2021-07-25T00:47:09.872" v="1436"/>
        <pc:sldMkLst>
          <pc:docMk/>
          <pc:sldMk cId="870700525" sldId="283"/>
        </pc:sldMkLst>
        <pc:spChg chg="mod">
          <ac:chgData name="eyaabid" userId="S::eyaabid@insat.u-carthage.tn::bd086841-9cb6-440d-8594-3c99dc65b8f0" providerId="AD" clId="Web-{00BC509E-7A23-923B-C8AF-F530DF9C0EF2}" dt="2021-07-24T21:50:31.445" v="1194" actId="20577"/>
          <ac:spMkLst>
            <pc:docMk/>
            <pc:sldMk cId="870700525" sldId="283"/>
            <ac:spMk id="2" creationId="{2EE94D17-D696-4B1E-B71F-6FC2546251E8}"/>
          </ac:spMkLst>
        </pc:spChg>
        <pc:spChg chg="mod">
          <ac:chgData name="eyaabid" userId="S::eyaabid@insat.u-carthage.tn::bd086841-9cb6-440d-8594-3c99dc65b8f0" providerId="AD" clId="Web-{00BC509E-7A23-923B-C8AF-F530DF9C0EF2}" dt="2021-07-24T21:51:11.713" v="1199" actId="20577"/>
          <ac:spMkLst>
            <pc:docMk/>
            <pc:sldMk cId="870700525" sldId="283"/>
            <ac:spMk id="3" creationId="{0A2F6575-83C4-4E8F-B8D5-3612AF3248C9}"/>
          </ac:spMkLst>
        </pc:spChg>
        <pc:spChg chg="add">
          <ac:chgData name="eyaabid" userId="S::eyaabid@insat.u-carthage.tn::bd086841-9cb6-440d-8594-3c99dc65b8f0" providerId="AD" clId="Web-{00BC509E-7A23-923B-C8AF-F530DF9C0EF2}" dt="2021-07-24T21:50:26.242" v="1184"/>
          <ac:spMkLst>
            <pc:docMk/>
            <pc:sldMk cId="870700525" sldId="283"/>
            <ac:spMk id="8" creationId="{19FE08D8-CEA0-461E-870A-02CD15D9B9D2}"/>
          </ac:spMkLst>
        </pc:spChg>
        <pc:spChg chg="add">
          <ac:chgData name="eyaabid" userId="S::eyaabid@insat.u-carthage.tn::bd086841-9cb6-440d-8594-3c99dc65b8f0" providerId="AD" clId="Web-{00BC509E-7A23-923B-C8AF-F530DF9C0EF2}" dt="2021-07-24T21:50:26.242" v="1184"/>
          <ac:spMkLst>
            <pc:docMk/>
            <pc:sldMk cId="870700525" sldId="283"/>
            <ac:spMk id="10" creationId="{2B982904-A46E-41DF-BA98-61E2300C7DCB}"/>
          </ac:spMkLst>
        </pc:spChg>
        <pc:spChg chg="add">
          <ac:chgData name="eyaabid" userId="S::eyaabid@insat.u-carthage.tn::bd086841-9cb6-440d-8594-3c99dc65b8f0" providerId="AD" clId="Web-{00BC509E-7A23-923B-C8AF-F530DF9C0EF2}" dt="2021-07-24T21:50:26.242" v="1184"/>
          <ac:spMkLst>
            <pc:docMk/>
            <pc:sldMk cId="870700525" sldId="283"/>
            <ac:spMk id="12" creationId="{27018161-547E-48F7-A0D9-272C9EA5B379}"/>
          </ac:spMkLst>
        </pc:spChg>
      </pc:sldChg>
      <pc:sldChg chg="addSp delSp modSp new mod modTransition setBg">
        <pc:chgData name="eyaabid" userId="S::eyaabid@insat.u-carthage.tn::bd086841-9cb6-440d-8594-3c99dc65b8f0" providerId="AD" clId="Web-{00BC509E-7A23-923B-C8AF-F530DF9C0EF2}" dt="2021-07-25T00:49:07.270" v="1451"/>
        <pc:sldMkLst>
          <pc:docMk/>
          <pc:sldMk cId="3653744493" sldId="284"/>
        </pc:sldMkLst>
        <pc:spChg chg="mod">
          <ac:chgData name="eyaabid" userId="S::eyaabid@insat.u-carthage.tn::bd086841-9cb6-440d-8594-3c99dc65b8f0" providerId="AD" clId="Web-{00BC509E-7A23-923B-C8AF-F530DF9C0EF2}" dt="2021-07-24T22:05:38.409" v="1209"/>
          <ac:spMkLst>
            <pc:docMk/>
            <pc:sldMk cId="3653744493" sldId="284"/>
            <ac:spMk id="2" creationId="{93070F6B-9CED-4A66-B7FA-32617A58E110}"/>
          </ac:spMkLst>
        </pc:spChg>
        <pc:spChg chg="mod">
          <ac:chgData name="eyaabid" userId="S::eyaabid@insat.u-carthage.tn::bd086841-9cb6-440d-8594-3c99dc65b8f0" providerId="AD" clId="Web-{00BC509E-7A23-923B-C8AF-F530DF9C0EF2}" dt="2021-07-24T22:13:12.750" v="1236" actId="20577"/>
          <ac:spMkLst>
            <pc:docMk/>
            <pc:sldMk cId="3653744493" sldId="284"/>
            <ac:spMk id="3" creationId="{BC888C3A-1733-42B0-9195-9A6F4F262721}"/>
          </ac:spMkLst>
        </pc:spChg>
        <pc:spChg chg="add mod">
          <ac:chgData name="eyaabid" userId="S::eyaabid@insat.u-carthage.tn::bd086841-9cb6-440d-8594-3c99dc65b8f0" providerId="AD" clId="Web-{00BC509E-7A23-923B-C8AF-F530DF9C0EF2}" dt="2021-07-24T22:10:55.210" v="1211" actId="20577"/>
          <ac:spMkLst>
            <pc:docMk/>
            <pc:sldMk cId="3653744493" sldId="284"/>
            <ac:spMk id="6" creationId="{1A44C337-3893-4B29-A265-B1329150B6AA}"/>
          </ac:spMkLst>
        </pc:spChg>
        <pc:spChg chg="add del">
          <ac:chgData name="eyaabid" userId="S::eyaabid@insat.u-carthage.tn::bd086841-9cb6-440d-8594-3c99dc65b8f0" providerId="AD" clId="Web-{00BC509E-7A23-923B-C8AF-F530DF9C0EF2}" dt="2021-07-24T22:05:38.394" v="1208"/>
          <ac:spMkLst>
            <pc:docMk/>
            <pc:sldMk cId="3653744493" sldId="284"/>
            <ac:spMk id="9" creationId="{23C7736A-5A08-4021-9AB6-390DFF506AA8}"/>
          </ac:spMkLst>
        </pc:spChg>
        <pc:spChg chg="add del">
          <ac:chgData name="eyaabid" userId="S::eyaabid@insat.u-carthage.tn::bd086841-9cb6-440d-8594-3c99dc65b8f0" providerId="AD" clId="Web-{00BC509E-7A23-923B-C8AF-F530DF9C0EF2}" dt="2021-07-24T22:05:38.394" v="1208"/>
          <ac:spMkLst>
            <pc:docMk/>
            <pc:sldMk cId="3653744493" sldId="284"/>
            <ac:spMk id="11" creationId="{433DF4D3-8A35-461A-ABE0-F56B78A1371F}"/>
          </ac:spMkLst>
        </pc:spChg>
        <pc:spChg chg="add">
          <ac:chgData name="eyaabid" userId="S::eyaabid@insat.u-carthage.tn::bd086841-9cb6-440d-8594-3c99dc65b8f0" providerId="AD" clId="Web-{00BC509E-7A23-923B-C8AF-F530DF9C0EF2}" dt="2021-07-24T22:05:38.409" v="1209"/>
          <ac:spMkLst>
            <pc:docMk/>
            <pc:sldMk cId="3653744493" sldId="284"/>
            <ac:spMk id="39" creationId="{AA5CD610-ED7C-4CED-A9A1-174432C88AF8}"/>
          </ac:spMkLst>
        </pc:spChg>
        <pc:spChg chg="add">
          <ac:chgData name="eyaabid" userId="S::eyaabid@insat.u-carthage.tn::bd086841-9cb6-440d-8594-3c99dc65b8f0" providerId="AD" clId="Web-{00BC509E-7A23-923B-C8AF-F530DF9C0EF2}" dt="2021-07-24T22:05:38.409" v="1209"/>
          <ac:spMkLst>
            <pc:docMk/>
            <pc:sldMk cId="3653744493" sldId="284"/>
            <ac:spMk id="41" creationId="{0C4379BF-8C7A-480A-BC36-DA55D92A9356}"/>
          </ac:spMkLst>
        </pc:spChg>
        <pc:grpChg chg="add">
          <ac:chgData name="eyaabid" userId="S::eyaabid@insat.u-carthage.tn::bd086841-9cb6-440d-8594-3c99dc65b8f0" providerId="AD" clId="Web-{00BC509E-7A23-923B-C8AF-F530DF9C0EF2}" dt="2021-07-24T22:05:38.409" v="1209"/>
          <ac:grpSpMkLst>
            <pc:docMk/>
            <pc:sldMk cId="3653744493" sldId="284"/>
            <ac:grpSpMk id="7" creationId="{81E0B358-1267-4844-8B3D-B7A279B4175A}"/>
          </ac:grpSpMkLst>
        </pc:grpChg>
        <pc:grpChg chg="add">
          <ac:chgData name="eyaabid" userId="S::eyaabid@insat.u-carthage.tn::bd086841-9cb6-440d-8594-3c99dc65b8f0" providerId="AD" clId="Web-{00BC509E-7A23-923B-C8AF-F530DF9C0EF2}" dt="2021-07-24T22:05:38.409" v="1209"/>
          <ac:grpSpMkLst>
            <pc:docMk/>
            <pc:sldMk cId="3653744493" sldId="284"/>
            <ac:grpSpMk id="25" creationId="{AF44CA9C-80E8-44E1-A79C-D6EBFC73BCA0}"/>
          </ac:grpSpMkLst>
        </pc:grpChg>
        <pc:picChg chg="add del">
          <ac:chgData name="eyaabid" userId="S::eyaabid@insat.u-carthage.tn::bd086841-9cb6-440d-8594-3c99dc65b8f0" providerId="AD" clId="Web-{00BC509E-7A23-923B-C8AF-F530DF9C0EF2}" dt="2021-07-24T22:05:38.394" v="1208"/>
          <ac:picMkLst>
            <pc:docMk/>
            <pc:sldMk cId="3653744493" sldId="284"/>
            <ac:picMk id="5" creationId="{2AFC5B8F-00CA-4575-A994-D949D811E55C}"/>
          </ac:picMkLst>
        </pc:picChg>
        <pc:picChg chg="add">
          <ac:chgData name="eyaabid" userId="S::eyaabid@insat.u-carthage.tn::bd086841-9cb6-440d-8594-3c99dc65b8f0" providerId="AD" clId="Web-{00BC509E-7A23-923B-C8AF-F530DF9C0EF2}" dt="2021-07-24T22:05:38.409" v="1209"/>
          <ac:picMkLst>
            <pc:docMk/>
            <pc:sldMk cId="3653744493" sldId="284"/>
            <ac:picMk id="8" creationId="{B9767872-1DD8-433B-A9A6-5263412F1E53}"/>
          </ac:picMkLst>
        </pc:picChg>
      </pc:sldChg>
      <pc:sldChg chg="addSp delSp modSp add ord replId modTransition">
        <pc:chgData name="eyaabid" userId="S::eyaabid@insat.u-carthage.tn::bd086841-9cb6-440d-8594-3c99dc65b8f0" providerId="AD" clId="Web-{00BC509E-7A23-923B-C8AF-F530DF9C0EF2}" dt="2021-07-25T00:49:13.364" v="1452"/>
        <pc:sldMkLst>
          <pc:docMk/>
          <pc:sldMk cId="2680426731" sldId="285"/>
        </pc:sldMkLst>
        <pc:spChg chg="mod ord">
          <ac:chgData name="eyaabid" userId="S::eyaabid@insat.u-carthage.tn::bd086841-9cb6-440d-8594-3c99dc65b8f0" providerId="AD" clId="Web-{00BC509E-7A23-923B-C8AF-F530DF9C0EF2}" dt="2021-07-24T22:17:54.788" v="1247"/>
          <ac:spMkLst>
            <pc:docMk/>
            <pc:sldMk cId="2680426731" sldId="285"/>
            <ac:spMk id="2" creationId="{93070F6B-9CED-4A66-B7FA-32617A58E110}"/>
          </ac:spMkLst>
        </pc:spChg>
        <pc:spChg chg="mod">
          <ac:chgData name="eyaabid" userId="S::eyaabid@insat.u-carthage.tn::bd086841-9cb6-440d-8594-3c99dc65b8f0" providerId="AD" clId="Web-{00BC509E-7A23-923B-C8AF-F530DF9C0EF2}" dt="2021-07-24T22:47:53.197" v="1278" actId="20577"/>
          <ac:spMkLst>
            <pc:docMk/>
            <pc:sldMk cId="2680426731" sldId="285"/>
            <ac:spMk id="3" creationId="{BC888C3A-1733-42B0-9195-9A6F4F262721}"/>
          </ac:spMkLst>
        </pc:spChg>
        <pc:spChg chg="del">
          <ac:chgData name="eyaabid" userId="S::eyaabid@insat.u-carthage.tn::bd086841-9cb6-440d-8594-3c99dc65b8f0" providerId="AD" clId="Web-{00BC509E-7A23-923B-C8AF-F530DF9C0EF2}" dt="2021-07-24T22:17:54.788" v="1247"/>
          <ac:spMkLst>
            <pc:docMk/>
            <pc:sldMk cId="2680426731" sldId="285"/>
            <ac:spMk id="6" creationId="{1A44C337-3893-4B29-A265-B1329150B6AA}"/>
          </ac:spMkLst>
        </pc:spChg>
        <pc:spChg chg="del">
          <ac:chgData name="eyaabid" userId="S::eyaabid@insat.u-carthage.tn::bd086841-9cb6-440d-8594-3c99dc65b8f0" providerId="AD" clId="Web-{00BC509E-7A23-923B-C8AF-F530DF9C0EF2}" dt="2021-07-24T22:17:54.788" v="1247"/>
          <ac:spMkLst>
            <pc:docMk/>
            <pc:sldMk cId="2680426731" sldId="285"/>
            <ac:spMk id="39" creationId="{AA5CD610-ED7C-4CED-A9A1-174432C88AF8}"/>
          </ac:spMkLst>
        </pc:spChg>
        <pc:spChg chg="del">
          <ac:chgData name="eyaabid" userId="S::eyaabid@insat.u-carthage.tn::bd086841-9cb6-440d-8594-3c99dc65b8f0" providerId="AD" clId="Web-{00BC509E-7A23-923B-C8AF-F530DF9C0EF2}" dt="2021-07-24T22:17:54.788" v="1247"/>
          <ac:spMkLst>
            <pc:docMk/>
            <pc:sldMk cId="2680426731" sldId="285"/>
            <ac:spMk id="41" creationId="{0C4379BF-8C7A-480A-BC36-DA55D92A9356}"/>
          </ac:spMkLst>
        </pc:spChg>
        <pc:spChg chg="add">
          <ac:chgData name="eyaabid" userId="S::eyaabid@insat.u-carthage.tn::bd086841-9cb6-440d-8594-3c99dc65b8f0" providerId="AD" clId="Web-{00BC509E-7A23-923B-C8AF-F530DF9C0EF2}" dt="2021-07-24T22:17:54.788" v="1247"/>
          <ac:spMkLst>
            <pc:docMk/>
            <pc:sldMk cId="2680426731" sldId="285"/>
            <ac:spMk id="46" creationId="{23C7736A-5A08-4021-9AB6-390DFF506AA8}"/>
          </ac:spMkLst>
        </pc:spChg>
        <pc:spChg chg="add">
          <ac:chgData name="eyaabid" userId="S::eyaabid@insat.u-carthage.tn::bd086841-9cb6-440d-8594-3c99dc65b8f0" providerId="AD" clId="Web-{00BC509E-7A23-923B-C8AF-F530DF9C0EF2}" dt="2021-07-24T22:17:54.788" v="1247"/>
          <ac:spMkLst>
            <pc:docMk/>
            <pc:sldMk cId="2680426731" sldId="285"/>
            <ac:spMk id="48" creationId="{433DF4D3-8A35-461A-ABE0-F56B78A1371F}"/>
          </ac:spMkLst>
        </pc:spChg>
        <pc:grpChg chg="del">
          <ac:chgData name="eyaabid" userId="S::eyaabid@insat.u-carthage.tn::bd086841-9cb6-440d-8594-3c99dc65b8f0" providerId="AD" clId="Web-{00BC509E-7A23-923B-C8AF-F530DF9C0EF2}" dt="2021-07-24T22:17:54.788" v="1247"/>
          <ac:grpSpMkLst>
            <pc:docMk/>
            <pc:sldMk cId="2680426731" sldId="285"/>
            <ac:grpSpMk id="7" creationId="{81E0B358-1267-4844-8B3D-B7A279B4175A}"/>
          </ac:grpSpMkLst>
        </pc:grpChg>
        <pc:grpChg chg="del">
          <ac:chgData name="eyaabid" userId="S::eyaabid@insat.u-carthage.tn::bd086841-9cb6-440d-8594-3c99dc65b8f0" providerId="AD" clId="Web-{00BC509E-7A23-923B-C8AF-F530DF9C0EF2}" dt="2021-07-24T22:17:54.788" v="1247"/>
          <ac:grpSpMkLst>
            <pc:docMk/>
            <pc:sldMk cId="2680426731" sldId="285"/>
            <ac:grpSpMk id="25" creationId="{AF44CA9C-80E8-44E1-A79C-D6EBFC73BCA0}"/>
          </ac:grpSpMkLst>
        </pc:grpChg>
        <pc:picChg chg="mod">
          <ac:chgData name="eyaabid" userId="S::eyaabid@insat.u-carthage.tn::bd086841-9cb6-440d-8594-3c99dc65b8f0" providerId="AD" clId="Web-{00BC509E-7A23-923B-C8AF-F530DF9C0EF2}" dt="2021-07-24T22:17:54.788" v="1247"/>
          <ac:picMkLst>
            <pc:docMk/>
            <pc:sldMk cId="2680426731" sldId="285"/>
            <ac:picMk id="8" creationId="{B9767872-1DD8-433B-A9A6-5263412F1E53}"/>
          </ac:picMkLst>
        </pc:picChg>
      </pc:sldChg>
      <pc:sldChg chg="modSp add replId modTransition">
        <pc:chgData name="eyaabid" userId="S::eyaabid@insat.u-carthage.tn::bd086841-9cb6-440d-8594-3c99dc65b8f0" providerId="AD" clId="Web-{00BC509E-7A23-923B-C8AF-F530DF9C0EF2}" dt="2021-07-25T00:49:43.833" v="1456"/>
        <pc:sldMkLst>
          <pc:docMk/>
          <pc:sldMk cId="1749416366" sldId="286"/>
        </pc:sldMkLst>
        <pc:spChg chg="mod">
          <ac:chgData name="eyaabid" userId="S::eyaabid@insat.u-carthage.tn::bd086841-9cb6-440d-8594-3c99dc65b8f0" providerId="AD" clId="Web-{00BC509E-7A23-923B-C8AF-F530DF9C0EF2}" dt="2021-07-24T23:42:48.246" v="1329" actId="20577"/>
          <ac:spMkLst>
            <pc:docMk/>
            <pc:sldMk cId="1749416366" sldId="286"/>
            <ac:spMk id="2" creationId="{8CBBD9CC-B0AB-499D-B4C1-1873DFC5543E}"/>
          </ac:spMkLst>
        </pc:spChg>
        <pc:spChg chg="mod">
          <ac:chgData name="eyaabid" userId="S::eyaabid@insat.u-carthage.tn::bd086841-9cb6-440d-8594-3c99dc65b8f0" providerId="AD" clId="Web-{00BC509E-7A23-923B-C8AF-F530DF9C0EF2}" dt="2021-07-24T22:45:55.336" v="1272" actId="20577"/>
          <ac:spMkLst>
            <pc:docMk/>
            <pc:sldMk cId="1749416366" sldId="286"/>
            <ac:spMk id="3" creationId="{0DC7D969-18BC-42CC-894A-B79DBE807CFD}"/>
          </ac:spMkLst>
        </pc:spChg>
      </pc:sldChg>
      <pc:sldChg chg="modSp add replId modTransition">
        <pc:chgData name="eyaabid" userId="S::eyaabid@insat.u-carthage.tn::bd086841-9cb6-440d-8594-3c99dc65b8f0" providerId="AD" clId="Web-{00BC509E-7A23-923B-C8AF-F530DF9C0EF2}" dt="2021-07-25T00:49:22.849" v="1453"/>
        <pc:sldMkLst>
          <pc:docMk/>
          <pc:sldMk cId="2208599044" sldId="287"/>
        </pc:sldMkLst>
        <pc:spChg chg="mod">
          <ac:chgData name="eyaabid" userId="S::eyaabid@insat.u-carthage.tn::bd086841-9cb6-440d-8594-3c99dc65b8f0" providerId="AD" clId="Web-{00BC509E-7A23-923B-C8AF-F530DF9C0EF2}" dt="2021-07-24T22:48:32.669" v="1285" actId="14100"/>
          <ac:spMkLst>
            <pc:docMk/>
            <pc:sldMk cId="2208599044" sldId="287"/>
            <ac:spMk id="3" creationId="{BC888C3A-1733-42B0-9195-9A6F4F262721}"/>
          </ac:spMkLst>
        </pc:spChg>
      </pc:sldChg>
      <pc:sldChg chg="addSp delSp modSp add replId modTransition">
        <pc:chgData name="eyaabid" userId="S::eyaabid@insat.u-carthage.tn::bd086841-9cb6-440d-8594-3c99dc65b8f0" providerId="AD" clId="Web-{00BC509E-7A23-923B-C8AF-F530DF9C0EF2}" dt="2021-07-25T00:43:17.203" v="1427"/>
        <pc:sldMkLst>
          <pc:docMk/>
          <pc:sldMk cId="2339257686" sldId="288"/>
        </pc:sldMkLst>
        <pc:spChg chg="mod">
          <ac:chgData name="eyaabid" userId="S::eyaabid@insat.u-carthage.tn::bd086841-9cb6-440d-8594-3c99dc65b8f0" providerId="AD" clId="Web-{00BC509E-7A23-923B-C8AF-F530DF9C0EF2}" dt="2021-07-24T22:50:43.077" v="1305" actId="20577"/>
          <ac:spMkLst>
            <pc:docMk/>
            <pc:sldMk cId="2339257686" sldId="288"/>
            <ac:spMk id="6" creationId="{597E5FCC-DFE9-453E-9B95-86C1C1EE21CE}"/>
          </ac:spMkLst>
        </pc:spChg>
        <pc:spChg chg="mod">
          <ac:chgData name="eyaabid" userId="S::eyaabid@insat.u-carthage.tn::bd086841-9cb6-440d-8594-3c99dc65b8f0" providerId="AD" clId="Web-{00BC509E-7A23-923B-C8AF-F530DF9C0EF2}" dt="2021-07-24T22:50:53.327" v="1306" actId="1076"/>
          <ac:spMkLst>
            <pc:docMk/>
            <pc:sldMk cId="2339257686" sldId="288"/>
            <ac:spMk id="10" creationId="{14AA88A9-D1D4-45BE-A584-095E714F4559}"/>
          </ac:spMkLst>
        </pc:spChg>
        <pc:spChg chg="del">
          <ac:chgData name="eyaabid" userId="S::eyaabid@insat.u-carthage.tn::bd086841-9cb6-440d-8594-3c99dc65b8f0" providerId="AD" clId="Web-{00BC509E-7A23-923B-C8AF-F530DF9C0EF2}" dt="2021-07-24T22:50:26.280" v="1301"/>
          <ac:spMkLst>
            <pc:docMk/>
            <pc:sldMk cId="2339257686" sldId="288"/>
            <ac:spMk id="16" creationId="{23C7736A-5A08-4021-9AB6-390DFF506AA8}"/>
          </ac:spMkLst>
        </pc:spChg>
        <pc:spChg chg="del">
          <ac:chgData name="eyaabid" userId="S::eyaabid@insat.u-carthage.tn::bd086841-9cb6-440d-8594-3c99dc65b8f0" providerId="AD" clId="Web-{00BC509E-7A23-923B-C8AF-F530DF9C0EF2}" dt="2021-07-24T22:50:26.280" v="1301"/>
          <ac:spMkLst>
            <pc:docMk/>
            <pc:sldMk cId="2339257686" sldId="288"/>
            <ac:spMk id="18" creationId="{433DF4D3-8A35-461A-ABE0-F56B78A1371F}"/>
          </ac:spMkLst>
        </pc:spChg>
        <pc:spChg chg="add">
          <ac:chgData name="eyaabid" userId="S::eyaabid@insat.u-carthage.tn::bd086841-9cb6-440d-8594-3c99dc65b8f0" providerId="AD" clId="Web-{00BC509E-7A23-923B-C8AF-F530DF9C0EF2}" dt="2021-07-24T22:50:26.280" v="1301"/>
          <ac:spMkLst>
            <pc:docMk/>
            <pc:sldMk cId="2339257686" sldId="288"/>
            <ac:spMk id="23" creationId="{1A44C337-3893-4B29-A265-B1329150B6AA}"/>
          </ac:spMkLst>
        </pc:spChg>
        <pc:spChg chg="add">
          <ac:chgData name="eyaabid" userId="S::eyaabid@insat.u-carthage.tn::bd086841-9cb6-440d-8594-3c99dc65b8f0" providerId="AD" clId="Web-{00BC509E-7A23-923B-C8AF-F530DF9C0EF2}" dt="2021-07-24T22:50:26.280" v="1301"/>
          <ac:spMkLst>
            <pc:docMk/>
            <pc:sldMk cId="2339257686" sldId="288"/>
            <ac:spMk id="53" creationId="{AA5CD610-ED7C-4CED-A9A1-174432C88AF8}"/>
          </ac:spMkLst>
        </pc:spChg>
        <pc:spChg chg="add">
          <ac:chgData name="eyaabid" userId="S::eyaabid@insat.u-carthage.tn::bd086841-9cb6-440d-8594-3c99dc65b8f0" providerId="AD" clId="Web-{00BC509E-7A23-923B-C8AF-F530DF9C0EF2}" dt="2021-07-24T22:50:26.280" v="1301"/>
          <ac:spMkLst>
            <pc:docMk/>
            <pc:sldMk cId="2339257686" sldId="288"/>
            <ac:spMk id="55" creationId="{0C4379BF-8C7A-480A-BC36-DA55D92A9356}"/>
          </ac:spMkLst>
        </pc:spChg>
        <pc:grpChg chg="add">
          <ac:chgData name="eyaabid" userId="S::eyaabid@insat.u-carthage.tn::bd086841-9cb6-440d-8594-3c99dc65b8f0" providerId="AD" clId="Web-{00BC509E-7A23-923B-C8AF-F530DF9C0EF2}" dt="2021-07-24T22:50:26.280" v="1301"/>
          <ac:grpSpMkLst>
            <pc:docMk/>
            <pc:sldMk cId="2339257686" sldId="288"/>
            <ac:grpSpMk id="25" creationId="{81E0B358-1267-4844-8B3D-B7A279B4175A}"/>
          </ac:grpSpMkLst>
        </pc:grpChg>
        <pc:grpChg chg="add">
          <ac:chgData name="eyaabid" userId="S::eyaabid@insat.u-carthage.tn::bd086841-9cb6-440d-8594-3c99dc65b8f0" providerId="AD" clId="Web-{00BC509E-7A23-923B-C8AF-F530DF9C0EF2}" dt="2021-07-24T22:50:26.280" v="1301"/>
          <ac:grpSpMkLst>
            <pc:docMk/>
            <pc:sldMk cId="2339257686" sldId="288"/>
            <ac:grpSpMk id="39" creationId="{AF44CA9C-80E8-44E1-A79C-D6EBFC73BCA0}"/>
          </ac:grpSpMkLst>
        </pc:grpChg>
        <pc:picChg chg="mod ord">
          <ac:chgData name="eyaabid" userId="S::eyaabid@insat.u-carthage.tn::bd086841-9cb6-440d-8594-3c99dc65b8f0" providerId="AD" clId="Web-{00BC509E-7A23-923B-C8AF-F530DF9C0EF2}" dt="2021-07-24T22:50:26.280" v="1301"/>
          <ac:picMkLst>
            <pc:docMk/>
            <pc:sldMk cId="2339257686" sldId="288"/>
            <ac:picMk id="12" creationId="{C9DF9F60-8B34-42BD-9676-4C8F8D991EB4}"/>
          </ac:picMkLst>
        </pc:picChg>
      </pc:sldChg>
      <pc:sldChg chg="addSp delSp modSp add replId modTransition">
        <pc:chgData name="eyaabid" userId="S::eyaabid@insat.u-carthage.tn::bd086841-9cb6-440d-8594-3c99dc65b8f0" providerId="AD" clId="Web-{00BC509E-7A23-923B-C8AF-F530DF9C0EF2}" dt="2021-07-25T00:43:45.536" v="1429"/>
        <pc:sldMkLst>
          <pc:docMk/>
          <pc:sldMk cId="196996754" sldId="289"/>
        </pc:sldMkLst>
        <pc:spChg chg="mod">
          <ac:chgData name="eyaabid" userId="S::eyaabid@insat.u-carthage.tn::bd086841-9cb6-440d-8594-3c99dc65b8f0" providerId="AD" clId="Web-{00BC509E-7A23-923B-C8AF-F530DF9C0EF2}" dt="2021-07-24T22:52:24.734" v="1320" actId="20577"/>
          <ac:spMkLst>
            <pc:docMk/>
            <pc:sldMk cId="196996754" sldId="289"/>
            <ac:spMk id="3" creationId="{7B59494C-8702-45D0-B6D0-BF17D1E50C37}"/>
          </ac:spMkLst>
        </pc:spChg>
        <pc:spChg chg="mod">
          <ac:chgData name="eyaabid" userId="S::eyaabid@insat.u-carthage.tn::bd086841-9cb6-440d-8594-3c99dc65b8f0" providerId="AD" clId="Web-{00BC509E-7A23-923B-C8AF-F530DF9C0EF2}" dt="2021-07-24T22:52:10.906" v="1316"/>
          <ac:spMkLst>
            <pc:docMk/>
            <pc:sldMk cId="196996754" sldId="289"/>
            <ac:spMk id="5" creationId="{67B94040-B2DF-44AF-91BD-50514AAFC490}"/>
          </ac:spMkLst>
        </pc:spChg>
        <pc:spChg chg="del">
          <ac:chgData name="eyaabid" userId="S::eyaabid@insat.u-carthage.tn::bd086841-9cb6-440d-8594-3c99dc65b8f0" providerId="AD" clId="Web-{00BC509E-7A23-923B-C8AF-F530DF9C0EF2}" dt="2021-07-24T22:52:10.906" v="1316"/>
          <ac:spMkLst>
            <pc:docMk/>
            <pc:sldMk cId="196996754" sldId="289"/>
            <ac:spMk id="11" creationId="{23C7736A-5A08-4021-9AB6-390DFF506AA8}"/>
          </ac:spMkLst>
        </pc:spChg>
        <pc:spChg chg="del">
          <ac:chgData name="eyaabid" userId="S::eyaabid@insat.u-carthage.tn::bd086841-9cb6-440d-8594-3c99dc65b8f0" providerId="AD" clId="Web-{00BC509E-7A23-923B-C8AF-F530DF9C0EF2}" dt="2021-07-24T22:52:10.906" v="1316"/>
          <ac:spMkLst>
            <pc:docMk/>
            <pc:sldMk cId="196996754" sldId="289"/>
            <ac:spMk id="13" creationId="{433DF4D3-8A35-461A-ABE0-F56B78A1371F}"/>
          </ac:spMkLst>
        </pc:spChg>
        <pc:spChg chg="add">
          <ac:chgData name="eyaabid" userId="S::eyaabid@insat.u-carthage.tn::bd086841-9cb6-440d-8594-3c99dc65b8f0" providerId="AD" clId="Web-{00BC509E-7A23-923B-C8AF-F530DF9C0EF2}" dt="2021-07-24T22:52:10.906" v="1316"/>
          <ac:spMkLst>
            <pc:docMk/>
            <pc:sldMk cId="196996754" sldId="289"/>
            <ac:spMk id="18" creationId="{1A44C337-3893-4B29-A265-B1329150B6AA}"/>
          </ac:spMkLst>
        </pc:spChg>
        <pc:spChg chg="add">
          <ac:chgData name="eyaabid" userId="S::eyaabid@insat.u-carthage.tn::bd086841-9cb6-440d-8594-3c99dc65b8f0" providerId="AD" clId="Web-{00BC509E-7A23-923B-C8AF-F530DF9C0EF2}" dt="2021-07-24T22:52:10.906" v="1316"/>
          <ac:spMkLst>
            <pc:docMk/>
            <pc:sldMk cId="196996754" sldId="289"/>
            <ac:spMk id="48" creationId="{AA5CD610-ED7C-4CED-A9A1-174432C88AF8}"/>
          </ac:spMkLst>
        </pc:spChg>
        <pc:spChg chg="add">
          <ac:chgData name="eyaabid" userId="S::eyaabid@insat.u-carthage.tn::bd086841-9cb6-440d-8594-3c99dc65b8f0" providerId="AD" clId="Web-{00BC509E-7A23-923B-C8AF-F530DF9C0EF2}" dt="2021-07-24T22:52:10.906" v="1316"/>
          <ac:spMkLst>
            <pc:docMk/>
            <pc:sldMk cId="196996754" sldId="289"/>
            <ac:spMk id="50" creationId="{0C4379BF-8C7A-480A-BC36-DA55D92A9356}"/>
          </ac:spMkLst>
        </pc:spChg>
        <pc:grpChg chg="add">
          <ac:chgData name="eyaabid" userId="S::eyaabid@insat.u-carthage.tn::bd086841-9cb6-440d-8594-3c99dc65b8f0" providerId="AD" clId="Web-{00BC509E-7A23-923B-C8AF-F530DF9C0EF2}" dt="2021-07-24T22:52:10.906" v="1316"/>
          <ac:grpSpMkLst>
            <pc:docMk/>
            <pc:sldMk cId="196996754" sldId="289"/>
            <ac:grpSpMk id="20" creationId="{81E0B358-1267-4844-8B3D-B7A279B4175A}"/>
          </ac:grpSpMkLst>
        </pc:grpChg>
        <pc:grpChg chg="add">
          <ac:chgData name="eyaabid" userId="S::eyaabid@insat.u-carthage.tn::bd086841-9cb6-440d-8594-3c99dc65b8f0" providerId="AD" clId="Web-{00BC509E-7A23-923B-C8AF-F530DF9C0EF2}" dt="2021-07-24T22:52:10.906" v="1316"/>
          <ac:grpSpMkLst>
            <pc:docMk/>
            <pc:sldMk cId="196996754" sldId="289"/>
            <ac:grpSpMk id="34" creationId="{AF44CA9C-80E8-44E1-A79C-D6EBFC73BCA0}"/>
          </ac:grpSpMkLst>
        </pc:grpChg>
        <pc:picChg chg="mod ord">
          <ac:chgData name="eyaabid" userId="S::eyaabid@insat.u-carthage.tn::bd086841-9cb6-440d-8594-3c99dc65b8f0" providerId="AD" clId="Web-{00BC509E-7A23-923B-C8AF-F530DF9C0EF2}" dt="2021-07-24T22:52:10.906" v="1316"/>
          <ac:picMkLst>
            <pc:docMk/>
            <pc:sldMk cId="196996754" sldId="289"/>
            <ac:picMk id="7" creationId="{F05F862A-F0FE-4357-98D9-159069585EF6}"/>
          </ac:picMkLst>
        </pc:picChg>
      </pc:sldChg>
      <pc:sldChg chg="addSp modSp new mod ord modTransition setBg">
        <pc:chgData name="eyaabid" userId="S::eyaabid@insat.u-carthage.tn::bd086841-9cb6-440d-8594-3c99dc65b8f0" providerId="AD" clId="Web-{00BC509E-7A23-923B-C8AF-F530DF9C0EF2}" dt="2021-07-25T00:49:57.162" v="1458"/>
        <pc:sldMkLst>
          <pc:docMk/>
          <pc:sldMk cId="2091970551" sldId="290"/>
        </pc:sldMkLst>
        <pc:spChg chg="mod">
          <ac:chgData name="eyaabid" userId="S::eyaabid@insat.u-carthage.tn::bd086841-9cb6-440d-8594-3c99dc65b8f0" providerId="AD" clId="Web-{00BC509E-7A23-923B-C8AF-F530DF9C0EF2}" dt="2021-07-25T00:40:21.778" v="1414" actId="20577"/>
          <ac:spMkLst>
            <pc:docMk/>
            <pc:sldMk cId="2091970551" sldId="290"/>
            <ac:spMk id="2" creationId="{53426A50-FDD2-446E-B48D-CDDB715E97C4}"/>
          </ac:spMkLst>
        </pc:spChg>
        <pc:spChg chg="mod">
          <ac:chgData name="eyaabid" userId="S::eyaabid@insat.u-carthage.tn::bd086841-9cb6-440d-8594-3c99dc65b8f0" providerId="AD" clId="Web-{00BC509E-7A23-923B-C8AF-F530DF9C0EF2}" dt="2021-07-25T00:40:39.341" v="1419" actId="20577"/>
          <ac:spMkLst>
            <pc:docMk/>
            <pc:sldMk cId="2091970551" sldId="290"/>
            <ac:spMk id="3" creationId="{EB1DA762-3EE9-47A5-9414-18FA1126E831}"/>
          </ac:spMkLst>
        </pc:spChg>
        <pc:spChg chg="add">
          <ac:chgData name="eyaabid" userId="S::eyaabid@insat.u-carthage.tn::bd086841-9cb6-440d-8594-3c99dc65b8f0" providerId="AD" clId="Web-{00BC509E-7A23-923B-C8AF-F530DF9C0EF2}" dt="2021-07-25T00:40:15.168" v="1411"/>
          <ac:spMkLst>
            <pc:docMk/>
            <pc:sldMk cId="2091970551" sldId="290"/>
            <ac:spMk id="8" creationId="{3A3C2D7E-3F2E-404E-9B30-CB12DC972D50}"/>
          </ac:spMkLst>
        </pc:spChg>
        <pc:spChg chg="add">
          <ac:chgData name="eyaabid" userId="S::eyaabid@insat.u-carthage.tn::bd086841-9cb6-440d-8594-3c99dc65b8f0" providerId="AD" clId="Web-{00BC509E-7A23-923B-C8AF-F530DF9C0EF2}" dt="2021-07-25T00:40:15.168" v="1411"/>
          <ac:spMkLst>
            <pc:docMk/>
            <pc:sldMk cId="2091970551" sldId="290"/>
            <ac:spMk id="10" creationId="{F1F7FD00-BF97-4325-B7C2-E451F20840A7}"/>
          </ac:spMkLst>
        </pc:spChg>
        <pc:spChg chg="add">
          <ac:chgData name="eyaabid" userId="S::eyaabid@insat.u-carthage.tn::bd086841-9cb6-440d-8594-3c99dc65b8f0" providerId="AD" clId="Web-{00BC509E-7A23-923B-C8AF-F530DF9C0EF2}" dt="2021-07-25T00:40:15.168" v="1411"/>
          <ac:spMkLst>
            <pc:docMk/>
            <pc:sldMk cId="2091970551" sldId="290"/>
            <ac:spMk id="12" creationId="{179B5294-DA4E-4926-B14A-DD6E07A12F67}"/>
          </ac:spMkLst>
        </pc:spChg>
      </pc:sldChg>
      <pc:sldChg chg="addSp modSp new mod modTransition setBg">
        <pc:chgData name="eyaabid" userId="S::eyaabid@insat.u-carthage.tn::bd086841-9cb6-440d-8594-3c99dc65b8f0" providerId="AD" clId="Web-{00BC509E-7A23-923B-C8AF-F530DF9C0EF2}" dt="2021-07-25T00:55:33.215" v="1516"/>
        <pc:sldMkLst>
          <pc:docMk/>
          <pc:sldMk cId="1524953353" sldId="291"/>
        </pc:sldMkLst>
        <pc:spChg chg="mod">
          <ac:chgData name="eyaabid" userId="S::eyaabid@insat.u-carthage.tn::bd086841-9cb6-440d-8594-3c99dc65b8f0" providerId="AD" clId="Web-{00BC509E-7A23-923B-C8AF-F530DF9C0EF2}" dt="2021-07-25T00:55:33.215" v="1516"/>
          <ac:spMkLst>
            <pc:docMk/>
            <pc:sldMk cId="1524953353" sldId="291"/>
            <ac:spMk id="2" creationId="{E09CFCA2-88F8-4F66-BD0F-7D5295090724}"/>
          </ac:spMkLst>
        </pc:spChg>
        <pc:spChg chg="mod">
          <ac:chgData name="eyaabid" userId="S::eyaabid@insat.u-carthage.tn::bd086841-9cb6-440d-8594-3c99dc65b8f0" providerId="AD" clId="Web-{00BC509E-7A23-923B-C8AF-F530DF9C0EF2}" dt="2021-07-25T00:55:33.215" v="1516"/>
          <ac:spMkLst>
            <pc:docMk/>
            <pc:sldMk cId="1524953353" sldId="291"/>
            <ac:spMk id="3" creationId="{D27754DE-1878-4138-99CA-E73E49FE7634}"/>
          </ac:spMkLst>
        </pc:spChg>
        <pc:spChg chg="add">
          <ac:chgData name="eyaabid" userId="S::eyaabid@insat.u-carthage.tn::bd086841-9cb6-440d-8594-3c99dc65b8f0" providerId="AD" clId="Web-{00BC509E-7A23-923B-C8AF-F530DF9C0EF2}" dt="2021-07-25T00:55:33.215" v="1516"/>
          <ac:spMkLst>
            <pc:docMk/>
            <pc:sldMk cId="1524953353" sldId="291"/>
            <ac:spMk id="10" creationId="{A692209D-B607-46C3-8560-07AF72291659}"/>
          </ac:spMkLst>
        </pc:spChg>
        <pc:spChg chg="add">
          <ac:chgData name="eyaabid" userId="S::eyaabid@insat.u-carthage.tn::bd086841-9cb6-440d-8594-3c99dc65b8f0" providerId="AD" clId="Web-{00BC509E-7A23-923B-C8AF-F530DF9C0EF2}" dt="2021-07-25T00:55:33.215" v="1516"/>
          <ac:spMkLst>
            <pc:docMk/>
            <pc:sldMk cId="1524953353" sldId="291"/>
            <ac:spMk id="12" creationId="{94874638-CF15-4908-BC4B-4908744D0BAF}"/>
          </ac:spMkLst>
        </pc:spChg>
        <pc:spChg chg="add">
          <ac:chgData name="eyaabid" userId="S::eyaabid@insat.u-carthage.tn::bd086841-9cb6-440d-8594-3c99dc65b8f0" providerId="AD" clId="Web-{00BC509E-7A23-923B-C8AF-F530DF9C0EF2}" dt="2021-07-25T00:55:33.215" v="1516"/>
          <ac:spMkLst>
            <pc:docMk/>
            <pc:sldMk cId="1524953353" sldId="291"/>
            <ac:spMk id="14" creationId="{5F1B8348-CD6E-4561-A704-C232D9A2676D}"/>
          </ac:spMkLst>
        </pc:spChg>
        <pc:picChg chg="add">
          <ac:chgData name="eyaabid" userId="S::eyaabid@insat.u-carthage.tn::bd086841-9cb6-440d-8594-3c99dc65b8f0" providerId="AD" clId="Web-{00BC509E-7A23-923B-C8AF-F530DF9C0EF2}" dt="2021-07-25T00:55:33.215" v="1516"/>
          <ac:picMkLst>
            <pc:docMk/>
            <pc:sldMk cId="1524953353" sldId="291"/>
            <ac:picMk id="7" creationId="{832BD259-4C21-4F8C-8D0D-49E2ECA14428}"/>
          </ac:picMkLst>
        </pc:picChg>
      </pc:sldChg>
      <pc:sldChg chg="addSp delSp modSp new">
        <pc:chgData name="eyaabid" userId="S::eyaabid@insat.u-carthage.tn::bd086841-9cb6-440d-8594-3c99dc65b8f0" providerId="AD" clId="Web-{00BC509E-7A23-923B-C8AF-F530DF9C0EF2}" dt="2021-07-25T00:57:34.689" v="1525" actId="1076"/>
        <pc:sldMkLst>
          <pc:docMk/>
          <pc:sldMk cId="1819979824" sldId="292"/>
        </pc:sldMkLst>
        <pc:spChg chg="add del mod">
          <ac:chgData name="eyaabid" userId="S::eyaabid@insat.u-carthage.tn::bd086841-9cb6-440d-8594-3c99dc65b8f0" providerId="AD" clId="Web-{00BC509E-7A23-923B-C8AF-F530DF9C0EF2}" dt="2021-07-25T00:57:04.764" v="1521"/>
          <ac:spMkLst>
            <pc:docMk/>
            <pc:sldMk cId="1819979824" sldId="292"/>
            <ac:spMk id="2" creationId="{61578524-1C5F-4546-A774-0ABC7969430A}"/>
          </ac:spMkLst>
        </pc:spChg>
        <pc:picChg chg="add mod">
          <ac:chgData name="eyaabid" userId="S::eyaabid@insat.u-carthage.tn::bd086841-9cb6-440d-8594-3c99dc65b8f0" providerId="AD" clId="Web-{00BC509E-7A23-923B-C8AF-F530DF9C0EF2}" dt="2021-07-25T00:57:34.689" v="1525" actId="1076"/>
          <ac:picMkLst>
            <pc:docMk/>
            <pc:sldMk cId="1819979824" sldId="292"/>
            <ac:picMk id="3" creationId="{583D59E5-2BEE-46B4-ABF9-39ADD513D1AE}"/>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A4419F-D971-44BD-8D0B-60C63F0B771F}"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052F6936-31C6-4849-9874-B59DF830F97D}">
      <dgm:prSet/>
      <dgm:spPr/>
      <dgm:t>
        <a:bodyPr/>
        <a:lstStyle/>
        <a:p>
          <a:pPr rtl="0"/>
          <a:r>
            <a:rPr lang="en-US" dirty="0" err="1"/>
            <a:t>MOTracker</a:t>
          </a:r>
          <a:r>
            <a:rPr lang="en-US" dirty="0"/>
            <a:t>®️ project consists of building a Computer Vision (CV) engine that takes input, which can be a live stream, or a pre-recorded video stream, from a platform</a:t>
          </a:r>
          <a:r>
            <a:rPr lang="en-US" dirty="0">
              <a:latin typeface="Century Gothic" panose="020B0502020202020204"/>
            </a:rPr>
            <a:t>, performs</a:t>
          </a:r>
          <a:r>
            <a:rPr lang="en-US" dirty="0"/>
            <a:t> </a:t>
          </a:r>
          <a:r>
            <a:rPr lang="en-US" dirty="0">
              <a:latin typeface="Century Gothic" panose="020B0502020202020204"/>
            </a:rPr>
            <a:t>MOT, </a:t>
          </a:r>
          <a:r>
            <a:rPr lang="en-US" dirty="0"/>
            <a:t>and outputs the appropriate meta data about it.</a:t>
          </a:r>
        </a:p>
      </dgm:t>
    </dgm:pt>
    <dgm:pt modelId="{37349FA9-2CEB-4FAF-A1F7-3A2556B72FD6}" type="parTrans" cxnId="{BA784B47-2B60-4EE2-A258-335350BDAB32}">
      <dgm:prSet/>
      <dgm:spPr/>
      <dgm:t>
        <a:bodyPr/>
        <a:lstStyle/>
        <a:p>
          <a:endParaRPr lang="en-US"/>
        </a:p>
      </dgm:t>
    </dgm:pt>
    <dgm:pt modelId="{218C56F9-F2DF-4DE0-B28D-880321546891}" type="sibTrans" cxnId="{BA784B47-2B60-4EE2-A258-335350BDAB32}">
      <dgm:prSet/>
      <dgm:spPr/>
      <dgm:t>
        <a:bodyPr/>
        <a:lstStyle/>
        <a:p>
          <a:endParaRPr lang="en-US"/>
        </a:p>
      </dgm:t>
    </dgm:pt>
    <dgm:pt modelId="{A02494E5-768D-49E9-A792-3230A3285253}">
      <dgm:prSet/>
      <dgm:spPr/>
      <dgm:t>
        <a:bodyPr/>
        <a:lstStyle/>
        <a:p>
          <a:pPr rtl="0"/>
          <a:r>
            <a:rPr lang="en-US" dirty="0"/>
            <a:t>The input can be from a fixed camera or from a moving </a:t>
          </a:r>
          <a:r>
            <a:rPr lang="en-US" dirty="0">
              <a:latin typeface="Century Gothic" panose="020B0502020202020204"/>
            </a:rPr>
            <a:t>one and can be in real-time or pre-recorded.</a:t>
          </a:r>
          <a:endParaRPr lang="en-US" dirty="0"/>
        </a:p>
      </dgm:t>
    </dgm:pt>
    <dgm:pt modelId="{712AF324-A4C1-40FE-82D8-F1F5904BBB4F}" type="parTrans" cxnId="{793365F5-5F61-402A-8CB9-9E3ED664DC1A}">
      <dgm:prSet/>
      <dgm:spPr/>
      <dgm:t>
        <a:bodyPr/>
        <a:lstStyle/>
        <a:p>
          <a:endParaRPr lang="en-US"/>
        </a:p>
      </dgm:t>
    </dgm:pt>
    <dgm:pt modelId="{73B08A5A-1780-4C0D-B65C-F198CE1BCA67}" type="sibTrans" cxnId="{793365F5-5F61-402A-8CB9-9E3ED664DC1A}">
      <dgm:prSet/>
      <dgm:spPr/>
      <dgm:t>
        <a:bodyPr/>
        <a:lstStyle/>
        <a:p>
          <a:endParaRPr lang="en-US"/>
        </a:p>
      </dgm:t>
    </dgm:pt>
    <dgm:pt modelId="{600ED8DE-89D8-4ADD-B9F6-E1C5A34BB506}" type="pres">
      <dgm:prSet presAssocID="{3EA4419F-D971-44BD-8D0B-60C63F0B771F}" presName="hierChild1" presStyleCnt="0">
        <dgm:presLayoutVars>
          <dgm:chPref val="1"/>
          <dgm:dir/>
          <dgm:animOne val="branch"/>
          <dgm:animLvl val="lvl"/>
          <dgm:resizeHandles/>
        </dgm:presLayoutVars>
      </dgm:prSet>
      <dgm:spPr/>
    </dgm:pt>
    <dgm:pt modelId="{A1BF16B3-C617-4095-A8BE-F7DF5987BA5C}" type="pres">
      <dgm:prSet presAssocID="{052F6936-31C6-4849-9874-B59DF830F97D}" presName="hierRoot1" presStyleCnt="0"/>
      <dgm:spPr/>
    </dgm:pt>
    <dgm:pt modelId="{FE6FE0BF-5C7A-483A-BEEC-F8930C24A1E2}" type="pres">
      <dgm:prSet presAssocID="{052F6936-31C6-4849-9874-B59DF830F97D}" presName="composite" presStyleCnt="0"/>
      <dgm:spPr/>
    </dgm:pt>
    <dgm:pt modelId="{4901F8AB-1BC7-49CA-A865-AEF02CAC6725}" type="pres">
      <dgm:prSet presAssocID="{052F6936-31C6-4849-9874-B59DF830F97D}" presName="background" presStyleLbl="node0" presStyleIdx="0" presStyleCnt="2"/>
      <dgm:spPr/>
    </dgm:pt>
    <dgm:pt modelId="{437FEEDC-E4CE-4359-BE83-50D4442BED0C}" type="pres">
      <dgm:prSet presAssocID="{052F6936-31C6-4849-9874-B59DF830F97D}" presName="text" presStyleLbl="fgAcc0" presStyleIdx="0" presStyleCnt="2">
        <dgm:presLayoutVars>
          <dgm:chPref val="3"/>
        </dgm:presLayoutVars>
      </dgm:prSet>
      <dgm:spPr/>
    </dgm:pt>
    <dgm:pt modelId="{8FB404F3-1F39-407E-B420-EAFA0E26FC95}" type="pres">
      <dgm:prSet presAssocID="{052F6936-31C6-4849-9874-B59DF830F97D}" presName="hierChild2" presStyleCnt="0"/>
      <dgm:spPr/>
    </dgm:pt>
    <dgm:pt modelId="{71A027C2-FC71-41FC-B8F0-303AF4B07B07}" type="pres">
      <dgm:prSet presAssocID="{A02494E5-768D-49E9-A792-3230A3285253}" presName="hierRoot1" presStyleCnt="0"/>
      <dgm:spPr/>
    </dgm:pt>
    <dgm:pt modelId="{26633422-80DA-43C2-B032-40CE44465A79}" type="pres">
      <dgm:prSet presAssocID="{A02494E5-768D-49E9-A792-3230A3285253}" presName="composite" presStyleCnt="0"/>
      <dgm:spPr/>
    </dgm:pt>
    <dgm:pt modelId="{B11A08B0-B4CD-4B88-817A-BDA840638543}" type="pres">
      <dgm:prSet presAssocID="{A02494E5-768D-49E9-A792-3230A3285253}" presName="background" presStyleLbl="node0" presStyleIdx="1" presStyleCnt="2"/>
      <dgm:spPr/>
    </dgm:pt>
    <dgm:pt modelId="{8C070F5B-4526-4E23-8848-44598FDB5806}" type="pres">
      <dgm:prSet presAssocID="{A02494E5-768D-49E9-A792-3230A3285253}" presName="text" presStyleLbl="fgAcc0" presStyleIdx="1" presStyleCnt="2">
        <dgm:presLayoutVars>
          <dgm:chPref val="3"/>
        </dgm:presLayoutVars>
      </dgm:prSet>
      <dgm:spPr/>
    </dgm:pt>
    <dgm:pt modelId="{EF88CE92-4FB7-40B6-9E06-9D2651371B6C}" type="pres">
      <dgm:prSet presAssocID="{A02494E5-768D-49E9-A792-3230A3285253}" presName="hierChild2" presStyleCnt="0"/>
      <dgm:spPr/>
    </dgm:pt>
  </dgm:ptLst>
  <dgm:cxnLst>
    <dgm:cxn modelId="{EF69E012-8846-468F-B9DA-89289F65FC7E}" type="presOf" srcId="{052F6936-31C6-4849-9874-B59DF830F97D}" destId="{437FEEDC-E4CE-4359-BE83-50D4442BED0C}" srcOrd="0" destOrd="0" presId="urn:microsoft.com/office/officeart/2005/8/layout/hierarchy1"/>
    <dgm:cxn modelId="{75D24A20-E77C-431D-AA8A-3FB67597ED5A}" type="presOf" srcId="{A02494E5-768D-49E9-A792-3230A3285253}" destId="{8C070F5B-4526-4E23-8848-44598FDB5806}" srcOrd="0" destOrd="0" presId="urn:microsoft.com/office/officeart/2005/8/layout/hierarchy1"/>
    <dgm:cxn modelId="{BA784B47-2B60-4EE2-A258-335350BDAB32}" srcId="{3EA4419F-D971-44BD-8D0B-60C63F0B771F}" destId="{052F6936-31C6-4849-9874-B59DF830F97D}" srcOrd="0" destOrd="0" parTransId="{37349FA9-2CEB-4FAF-A1F7-3A2556B72FD6}" sibTransId="{218C56F9-F2DF-4DE0-B28D-880321546891}"/>
    <dgm:cxn modelId="{C2251DEB-F091-4662-98A1-EE27375CB081}" type="presOf" srcId="{3EA4419F-D971-44BD-8D0B-60C63F0B771F}" destId="{600ED8DE-89D8-4ADD-B9F6-E1C5A34BB506}" srcOrd="0" destOrd="0" presId="urn:microsoft.com/office/officeart/2005/8/layout/hierarchy1"/>
    <dgm:cxn modelId="{793365F5-5F61-402A-8CB9-9E3ED664DC1A}" srcId="{3EA4419F-D971-44BD-8D0B-60C63F0B771F}" destId="{A02494E5-768D-49E9-A792-3230A3285253}" srcOrd="1" destOrd="0" parTransId="{712AF324-A4C1-40FE-82D8-F1F5904BBB4F}" sibTransId="{73B08A5A-1780-4C0D-B65C-F198CE1BCA67}"/>
    <dgm:cxn modelId="{E8C60F31-FF2F-44D4-8E5B-BBE9C570361C}" type="presParOf" srcId="{600ED8DE-89D8-4ADD-B9F6-E1C5A34BB506}" destId="{A1BF16B3-C617-4095-A8BE-F7DF5987BA5C}" srcOrd="0" destOrd="0" presId="urn:microsoft.com/office/officeart/2005/8/layout/hierarchy1"/>
    <dgm:cxn modelId="{B07ED8AA-D6C4-45D5-B8AC-C3663CEB9FFE}" type="presParOf" srcId="{A1BF16B3-C617-4095-A8BE-F7DF5987BA5C}" destId="{FE6FE0BF-5C7A-483A-BEEC-F8930C24A1E2}" srcOrd="0" destOrd="0" presId="urn:microsoft.com/office/officeart/2005/8/layout/hierarchy1"/>
    <dgm:cxn modelId="{5F202B65-76AA-4512-AD63-49F1197BA88F}" type="presParOf" srcId="{FE6FE0BF-5C7A-483A-BEEC-F8930C24A1E2}" destId="{4901F8AB-1BC7-49CA-A865-AEF02CAC6725}" srcOrd="0" destOrd="0" presId="urn:microsoft.com/office/officeart/2005/8/layout/hierarchy1"/>
    <dgm:cxn modelId="{1AF995D4-E192-49F4-935D-8FEE20BB118A}" type="presParOf" srcId="{FE6FE0BF-5C7A-483A-BEEC-F8930C24A1E2}" destId="{437FEEDC-E4CE-4359-BE83-50D4442BED0C}" srcOrd="1" destOrd="0" presId="urn:microsoft.com/office/officeart/2005/8/layout/hierarchy1"/>
    <dgm:cxn modelId="{A7B66905-876C-47D7-A83F-C4ECF0324002}" type="presParOf" srcId="{A1BF16B3-C617-4095-A8BE-F7DF5987BA5C}" destId="{8FB404F3-1F39-407E-B420-EAFA0E26FC95}" srcOrd="1" destOrd="0" presId="urn:microsoft.com/office/officeart/2005/8/layout/hierarchy1"/>
    <dgm:cxn modelId="{0DB8441A-FA32-44DC-8913-5AF8695ED51D}" type="presParOf" srcId="{600ED8DE-89D8-4ADD-B9F6-E1C5A34BB506}" destId="{71A027C2-FC71-41FC-B8F0-303AF4B07B07}" srcOrd="1" destOrd="0" presId="urn:microsoft.com/office/officeart/2005/8/layout/hierarchy1"/>
    <dgm:cxn modelId="{E61F1D6F-E015-4DCD-947F-32F4BFACECF3}" type="presParOf" srcId="{71A027C2-FC71-41FC-B8F0-303AF4B07B07}" destId="{26633422-80DA-43C2-B032-40CE44465A79}" srcOrd="0" destOrd="0" presId="urn:microsoft.com/office/officeart/2005/8/layout/hierarchy1"/>
    <dgm:cxn modelId="{C231A892-C6ED-4002-8EF2-3F55554A669C}" type="presParOf" srcId="{26633422-80DA-43C2-B032-40CE44465A79}" destId="{B11A08B0-B4CD-4B88-817A-BDA840638543}" srcOrd="0" destOrd="0" presId="urn:microsoft.com/office/officeart/2005/8/layout/hierarchy1"/>
    <dgm:cxn modelId="{54808616-3FA5-41A7-9DC8-EC08C71ED483}" type="presParOf" srcId="{26633422-80DA-43C2-B032-40CE44465A79}" destId="{8C070F5B-4526-4E23-8848-44598FDB5806}" srcOrd="1" destOrd="0" presId="urn:microsoft.com/office/officeart/2005/8/layout/hierarchy1"/>
    <dgm:cxn modelId="{5B87214E-7915-4677-89C1-25AF14C9D73A}" type="presParOf" srcId="{71A027C2-FC71-41FC-B8F0-303AF4B07B07}" destId="{EF88CE92-4FB7-40B6-9E06-9D2651371B6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93F2DF-E5E4-4629-BC56-8D87B1FFEE33}"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9EDDE392-2666-4F64-AED5-033F8B37C281}">
      <dgm:prSet/>
      <dgm:spPr/>
      <dgm:t>
        <a:bodyPr/>
        <a:lstStyle/>
        <a:p>
          <a:pPr rtl="0">
            <a:lnSpc>
              <a:spcPct val="100000"/>
            </a:lnSpc>
          </a:pPr>
          <a:r>
            <a:rPr lang="en-US"/>
            <a:t>Now, we will talk about </a:t>
          </a:r>
          <a:r>
            <a:rPr lang="en-US" b="1"/>
            <a:t>acceleration</a:t>
          </a:r>
          <a:r>
            <a:rPr lang="en-US" b="1">
              <a:latin typeface="Century Gothic" panose="020B0502020202020204"/>
            </a:rPr>
            <a:t>, which is highly correlated with the speed variable.</a:t>
          </a:r>
          <a:endParaRPr lang="en-US" b="1"/>
        </a:p>
      </dgm:t>
    </dgm:pt>
    <dgm:pt modelId="{D81B76C5-B22B-47C6-B36E-A62CDF10374B}" type="parTrans" cxnId="{55365223-09AE-45B7-A900-34E99F26997F}">
      <dgm:prSet/>
      <dgm:spPr/>
      <dgm:t>
        <a:bodyPr/>
        <a:lstStyle/>
        <a:p>
          <a:endParaRPr lang="en-US"/>
        </a:p>
      </dgm:t>
    </dgm:pt>
    <dgm:pt modelId="{29A57A5E-D391-4C31-943A-2298FD0FD1BA}" type="sibTrans" cxnId="{55365223-09AE-45B7-A900-34E99F26997F}">
      <dgm:prSet/>
      <dgm:spPr/>
      <dgm:t>
        <a:bodyPr/>
        <a:lstStyle/>
        <a:p>
          <a:endParaRPr lang="en-US"/>
        </a:p>
      </dgm:t>
    </dgm:pt>
    <dgm:pt modelId="{372310DE-0008-4B0E-94C2-CA13B8F6DEF6}">
      <dgm:prSet/>
      <dgm:spPr/>
      <dgm:t>
        <a:bodyPr/>
        <a:lstStyle/>
        <a:p>
          <a:pPr rtl="0">
            <a:lnSpc>
              <a:spcPct val="100000"/>
            </a:lnSpc>
          </a:pPr>
          <a:r>
            <a:rPr lang="en-US"/>
            <a:t>By finding the Centroid of the object we can easily find the acceleration by finding the distance between the pixels of the Centroid of an object in the successive Image sequences. Then for finding the object moving direction image trajectory data is used.</a:t>
          </a:r>
          <a:r>
            <a:rPr lang="en-US">
              <a:latin typeface="Century Gothic" panose="020B0502020202020204"/>
            </a:rPr>
            <a:t> </a:t>
          </a:r>
          <a:endParaRPr lang="en-US"/>
        </a:p>
      </dgm:t>
    </dgm:pt>
    <dgm:pt modelId="{61EAB69E-AA63-4802-AC9C-223A1F4A37D3}" type="parTrans" cxnId="{F8154D7F-8F7B-4066-AAE8-212D1A359FF5}">
      <dgm:prSet/>
      <dgm:spPr/>
      <dgm:t>
        <a:bodyPr/>
        <a:lstStyle/>
        <a:p>
          <a:endParaRPr lang="en-US"/>
        </a:p>
      </dgm:t>
    </dgm:pt>
    <dgm:pt modelId="{1F7D9FAD-62E6-4D92-9512-F5DDEF0A3EEF}" type="sibTrans" cxnId="{F8154D7F-8F7B-4066-AAE8-212D1A359FF5}">
      <dgm:prSet/>
      <dgm:spPr/>
      <dgm:t>
        <a:bodyPr/>
        <a:lstStyle/>
        <a:p>
          <a:endParaRPr lang="en-US"/>
        </a:p>
      </dgm:t>
    </dgm:pt>
    <dgm:pt modelId="{825D0152-2E33-48E6-978C-F24833C1BE8A}">
      <dgm:prSet/>
      <dgm:spPr/>
      <dgm:t>
        <a:bodyPr/>
        <a:lstStyle/>
        <a:p>
          <a:pPr>
            <a:lnSpc>
              <a:spcPct val="100000"/>
            </a:lnSpc>
          </a:pPr>
          <a:r>
            <a:rPr lang="en-US"/>
            <a:t>We approximate the acceleration by differencing the velocity field between frames. By reference to the same starting position, the time axis is reversed when estimating the previous velocity: a(t) = v(t+1) - (- v(t))</a:t>
          </a:r>
        </a:p>
      </dgm:t>
    </dgm:pt>
    <dgm:pt modelId="{0B32F8F2-973A-4E4C-97C8-1F11906979BE}" type="parTrans" cxnId="{4C3958F1-7503-437D-ABAB-8402CA5D4B63}">
      <dgm:prSet/>
      <dgm:spPr/>
      <dgm:t>
        <a:bodyPr/>
        <a:lstStyle/>
        <a:p>
          <a:endParaRPr lang="en-US"/>
        </a:p>
      </dgm:t>
    </dgm:pt>
    <dgm:pt modelId="{71DDE2DE-E70F-443B-AAE0-F809A148DB22}" type="sibTrans" cxnId="{4C3958F1-7503-437D-ABAB-8402CA5D4B63}">
      <dgm:prSet/>
      <dgm:spPr/>
      <dgm:t>
        <a:bodyPr/>
        <a:lstStyle/>
        <a:p>
          <a:endParaRPr lang="en-US"/>
        </a:p>
      </dgm:t>
    </dgm:pt>
    <dgm:pt modelId="{2B95F3BA-CF2C-406A-B14B-A849D091114D}" type="pres">
      <dgm:prSet presAssocID="{FF93F2DF-E5E4-4629-BC56-8D87B1FFEE33}" presName="root" presStyleCnt="0">
        <dgm:presLayoutVars>
          <dgm:dir/>
          <dgm:resizeHandles val="exact"/>
        </dgm:presLayoutVars>
      </dgm:prSet>
      <dgm:spPr/>
    </dgm:pt>
    <dgm:pt modelId="{AA359601-3FEF-4079-A5CE-ECD6BAACE5E4}" type="pres">
      <dgm:prSet presAssocID="{9EDDE392-2666-4F64-AED5-033F8B37C281}" presName="compNode" presStyleCnt="0"/>
      <dgm:spPr/>
    </dgm:pt>
    <dgm:pt modelId="{C7E1F419-5034-4A90-9549-D5EDA1F5AB93}" type="pres">
      <dgm:prSet presAssocID="{9EDDE392-2666-4F64-AED5-033F8B37C281}" presName="bgRect" presStyleLbl="bgShp" presStyleIdx="0" presStyleCnt="3"/>
      <dgm:spPr/>
    </dgm:pt>
    <dgm:pt modelId="{D94B1B3B-204C-4085-8C83-D6B708875089}" type="pres">
      <dgm:prSet presAssocID="{9EDDE392-2666-4F64-AED5-033F8B37C2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31E8F4BF-DA77-4CBA-A80F-F5E1C17CD188}" type="pres">
      <dgm:prSet presAssocID="{9EDDE392-2666-4F64-AED5-033F8B37C281}" presName="spaceRect" presStyleCnt="0"/>
      <dgm:spPr/>
    </dgm:pt>
    <dgm:pt modelId="{4B2753AD-D60C-484C-ADB1-AB3DFEAC1702}" type="pres">
      <dgm:prSet presAssocID="{9EDDE392-2666-4F64-AED5-033F8B37C281}" presName="parTx" presStyleLbl="revTx" presStyleIdx="0" presStyleCnt="3">
        <dgm:presLayoutVars>
          <dgm:chMax val="0"/>
          <dgm:chPref val="0"/>
        </dgm:presLayoutVars>
      </dgm:prSet>
      <dgm:spPr/>
    </dgm:pt>
    <dgm:pt modelId="{0FA13B6C-F7B8-415B-AB65-DA36FDF4CF9A}" type="pres">
      <dgm:prSet presAssocID="{29A57A5E-D391-4C31-943A-2298FD0FD1BA}" presName="sibTrans" presStyleCnt="0"/>
      <dgm:spPr/>
    </dgm:pt>
    <dgm:pt modelId="{42A13802-DA4F-43C5-BB7C-5B4AEA113541}" type="pres">
      <dgm:prSet presAssocID="{372310DE-0008-4B0E-94C2-CA13B8F6DEF6}" presName="compNode" presStyleCnt="0"/>
      <dgm:spPr/>
    </dgm:pt>
    <dgm:pt modelId="{352A4232-F4F7-4651-BA44-68963C196A54}" type="pres">
      <dgm:prSet presAssocID="{372310DE-0008-4B0E-94C2-CA13B8F6DEF6}" presName="bgRect" presStyleLbl="bgShp" presStyleIdx="1" presStyleCnt="3"/>
      <dgm:spPr/>
    </dgm:pt>
    <dgm:pt modelId="{93B53B29-83B8-4137-B212-463CD542A63C}" type="pres">
      <dgm:prSet presAssocID="{372310DE-0008-4B0E-94C2-CA13B8F6DEF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9E42C470-33F2-4835-9295-2E5E37DCC440}" type="pres">
      <dgm:prSet presAssocID="{372310DE-0008-4B0E-94C2-CA13B8F6DEF6}" presName="spaceRect" presStyleCnt="0"/>
      <dgm:spPr/>
    </dgm:pt>
    <dgm:pt modelId="{EF65B144-0C5A-4677-BD18-9E4C6FAE7C9C}" type="pres">
      <dgm:prSet presAssocID="{372310DE-0008-4B0E-94C2-CA13B8F6DEF6}" presName="parTx" presStyleLbl="revTx" presStyleIdx="1" presStyleCnt="3">
        <dgm:presLayoutVars>
          <dgm:chMax val="0"/>
          <dgm:chPref val="0"/>
        </dgm:presLayoutVars>
      </dgm:prSet>
      <dgm:spPr/>
    </dgm:pt>
    <dgm:pt modelId="{1C5BB8AE-780E-40C6-B2D5-A5E3533753E8}" type="pres">
      <dgm:prSet presAssocID="{1F7D9FAD-62E6-4D92-9512-F5DDEF0A3EEF}" presName="sibTrans" presStyleCnt="0"/>
      <dgm:spPr/>
    </dgm:pt>
    <dgm:pt modelId="{6AB99ABF-06C8-4DE3-BD69-A82448D32588}" type="pres">
      <dgm:prSet presAssocID="{825D0152-2E33-48E6-978C-F24833C1BE8A}" presName="compNode" presStyleCnt="0"/>
      <dgm:spPr/>
    </dgm:pt>
    <dgm:pt modelId="{A13B979A-1A65-4A58-A2C9-839F66EEFFDC}" type="pres">
      <dgm:prSet presAssocID="{825D0152-2E33-48E6-978C-F24833C1BE8A}" presName="bgRect" presStyleLbl="bgShp" presStyleIdx="2" presStyleCnt="3"/>
      <dgm:spPr/>
    </dgm:pt>
    <dgm:pt modelId="{401FD72E-9E1B-4F97-980F-970CDD676894}" type="pres">
      <dgm:prSet presAssocID="{825D0152-2E33-48E6-978C-F24833C1BE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vron Arrows"/>
        </a:ext>
      </dgm:extLst>
    </dgm:pt>
    <dgm:pt modelId="{D82DF347-757D-4290-A65B-CDDCAAC9171E}" type="pres">
      <dgm:prSet presAssocID="{825D0152-2E33-48E6-978C-F24833C1BE8A}" presName="spaceRect" presStyleCnt="0"/>
      <dgm:spPr/>
    </dgm:pt>
    <dgm:pt modelId="{DBA8C891-38C4-4FC3-939F-2530F427E1B2}" type="pres">
      <dgm:prSet presAssocID="{825D0152-2E33-48E6-978C-F24833C1BE8A}" presName="parTx" presStyleLbl="revTx" presStyleIdx="2" presStyleCnt="3">
        <dgm:presLayoutVars>
          <dgm:chMax val="0"/>
          <dgm:chPref val="0"/>
        </dgm:presLayoutVars>
      </dgm:prSet>
      <dgm:spPr/>
    </dgm:pt>
  </dgm:ptLst>
  <dgm:cxnLst>
    <dgm:cxn modelId="{814A5A06-62EC-4261-9355-C78CC0A6644D}" type="presOf" srcId="{825D0152-2E33-48E6-978C-F24833C1BE8A}" destId="{DBA8C891-38C4-4FC3-939F-2530F427E1B2}" srcOrd="0" destOrd="0" presId="urn:microsoft.com/office/officeart/2018/2/layout/IconVerticalSolidList"/>
    <dgm:cxn modelId="{55365223-09AE-45B7-A900-34E99F26997F}" srcId="{FF93F2DF-E5E4-4629-BC56-8D87B1FFEE33}" destId="{9EDDE392-2666-4F64-AED5-033F8B37C281}" srcOrd="0" destOrd="0" parTransId="{D81B76C5-B22B-47C6-B36E-A62CDF10374B}" sibTransId="{29A57A5E-D391-4C31-943A-2298FD0FD1BA}"/>
    <dgm:cxn modelId="{1FFF846B-B23D-4278-94DC-D48B56EF0F97}" type="presOf" srcId="{372310DE-0008-4B0E-94C2-CA13B8F6DEF6}" destId="{EF65B144-0C5A-4677-BD18-9E4C6FAE7C9C}" srcOrd="0" destOrd="0" presId="urn:microsoft.com/office/officeart/2018/2/layout/IconVerticalSolidList"/>
    <dgm:cxn modelId="{FF267971-3EF9-4652-A353-96DBB2C54786}" type="presOf" srcId="{FF93F2DF-E5E4-4629-BC56-8D87B1FFEE33}" destId="{2B95F3BA-CF2C-406A-B14B-A849D091114D}" srcOrd="0" destOrd="0" presId="urn:microsoft.com/office/officeart/2018/2/layout/IconVerticalSolidList"/>
    <dgm:cxn modelId="{F8154D7F-8F7B-4066-AAE8-212D1A359FF5}" srcId="{FF93F2DF-E5E4-4629-BC56-8D87B1FFEE33}" destId="{372310DE-0008-4B0E-94C2-CA13B8F6DEF6}" srcOrd="1" destOrd="0" parTransId="{61EAB69E-AA63-4802-AC9C-223A1F4A37D3}" sibTransId="{1F7D9FAD-62E6-4D92-9512-F5DDEF0A3EEF}"/>
    <dgm:cxn modelId="{F33EF6E3-618A-4D4A-9F04-0C9604112587}" type="presOf" srcId="{9EDDE392-2666-4F64-AED5-033F8B37C281}" destId="{4B2753AD-D60C-484C-ADB1-AB3DFEAC1702}" srcOrd="0" destOrd="0" presId="urn:microsoft.com/office/officeart/2018/2/layout/IconVerticalSolidList"/>
    <dgm:cxn modelId="{4C3958F1-7503-437D-ABAB-8402CA5D4B63}" srcId="{FF93F2DF-E5E4-4629-BC56-8D87B1FFEE33}" destId="{825D0152-2E33-48E6-978C-F24833C1BE8A}" srcOrd="2" destOrd="0" parTransId="{0B32F8F2-973A-4E4C-97C8-1F11906979BE}" sibTransId="{71DDE2DE-E70F-443B-AAE0-F809A148DB22}"/>
    <dgm:cxn modelId="{6290376C-69F7-4AB5-969D-07520CFC88A8}" type="presParOf" srcId="{2B95F3BA-CF2C-406A-B14B-A849D091114D}" destId="{AA359601-3FEF-4079-A5CE-ECD6BAACE5E4}" srcOrd="0" destOrd="0" presId="urn:microsoft.com/office/officeart/2018/2/layout/IconVerticalSolidList"/>
    <dgm:cxn modelId="{05EC27F7-2F64-48BB-BDE2-E23FD8D4B5C0}" type="presParOf" srcId="{AA359601-3FEF-4079-A5CE-ECD6BAACE5E4}" destId="{C7E1F419-5034-4A90-9549-D5EDA1F5AB93}" srcOrd="0" destOrd="0" presId="urn:microsoft.com/office/officeart/2018/2/layout/IconVerticalSolidList"/>
    <dgm:cxn modelId="{E0F7C16E-CF5A-4B13-8A30-E554D0FC7412}" type="presParOf" srcId="{AA359601-3FEF-4079-A5CE-ECD6BAACE5E4}" destId="{D94B1B3B-204C-4085-8C83-D6B708875089}" srcOrd="1" destOrd="0" presId="urn:microsoft.com/office/officeart/2018/2/layout/IconVerticalSolidList"/>
    <dgm:cxn modelId="{B39F3410-A7EF-426F-8FBB-D8AE3AD186B4}" type="presParOf" srcId="{AA359601-3FEF-4079-A5CE-ECD6BAACE5E4}" destId="{31E8F4BF-DA77-4CBA-A80F-F5E1C17CD188}" srcOrd="2" destOrd="0" presId="urn:microsoft.com/office/officeart/2018/2/layout/IconVerticalSolidList"/>
    <dgm:cxn modelId="{02FB11E4-19C0-4206-8EFD-0A206DD88ADC}" type="presParOf" srcId="{AA359601-3FEF-4079-A5CE-ECD6BAACE5E4}" destId="{4B2753AD-D60C-484C-ADB1-AB3DFEAC1702}" srcOrd="3" destOrd="0" presId="urn:microsoft.com/office/officeart/2018/2/layout/IconVerticalSolidList"/>
    <dgm:cxn modelId="{BBEFE948-2F09-4EEE-8666-966C314FD29C}" type="presParOf" srcId="{2B95F3BA-CF2C-406A-B14B-A849D091114D}" destId="{0FA13B6C-F7B8-415B-AB65-DA36FDF4CF9A}" srcOrd="1" destOrd="0" presId="urn:microsoft.com/office/officeart/2018/2/layout/IconVerticalSolidList"/>
    <dgm:cxn modelId="{2B5A1865-0A7F-471D-BC6A-9D56AFE998D3}" type="presParOf" srcId="{2B95F3BA-CF2C-406A-B14B-A849D091114D}" destId="{42A13802-DA4F-43C5-BB7C-5B4AEA113541}" srcOrd="2" destOrd="0" presId="urn:microsoft.com/office/officeart/2018/2/layout/IconVerticalSolidList"/>
    <dgm:cxn modelId="{2C44D927-C1C3-403B-9995-BC5C7AE63CE7}" type="presParOf" srcId="{42A13802-DA4F-43C5-BB7C-5B4AEA113541}" destId="{352A4232-F4F7-4651-BA44-68963C196A54}" srcOrd="0" destOrd="0" presId="urn:microsoft.com/office/officeart/2018/2/layout/IconVerticalSolidList"/>
    <dgm:cxn modelId="{7A018B2E-D151-4A44-9CDC-7BF95B0B7329}" type="presParOf" srcId="{42A13802-DA4F-43C5-BB7C-5B4AEA113541}" destId="{93B53B29-83B8-4137-B212-463CD542A63C}" srcOrd="1" destOrd="0" presId="urn:microsoft.com/office/officeart/2018/2/layout/IconVerticalSolidList"/>
    <dgm:cxn modelId="{B6DD33AC-886E-40C4-B475-887F4E594027}" type="presParOf" srcId="{42A13802-DA4F-43C5-BB7C-5B4AEA113541}" destId="{9E42C470-33F2-4835-9295-2E5E37DCC440}" srcOrd="2" destOrd="0" presId="urn:microsoft.com/office/officeart/2018/2/layout/IconVerticalSolidList"/>
    <dgm:cxn modelId="{58F4CA66-D90A-4CB5-95ED-B05EC846180A}" type="presParOf" srcId="{42A13802-DA4F-43C5-BB7C-5B4AEA113541}" destId="{EF65B144-0C5A-4677-BD18-9E4C6FAE7C9C}" srcOrd="3" destOrd="0" presId="urn:microsoft.com/office/officeart/2018/2/layout/IconVerticalSolidList"/>
    <dgm:cxn modelId="{A6B0FA50-F249-4D04-817F-C6DA1E85E258}" type="presParOf" srcId="{2B95F3BA-CF2C-406A-B14B-A849D091114D}" destId="{1C5BB8AE-780E-40C6-B2D5-A5E3533753E8}" srcOrd="3" destOrd="0" presId="urn:microsoft.com/office/officeart/2018/2/layout/IconVerticalSolidList"/>
    <dgm:cxn modelId="{22E41B93-2EC5-4B82-92D9-C2FE5F20A7FE}" type="presParOf" srcId="{2B95F3BA-CF2C-406A-B14B-A849D091114D}" destId="{6AB99ABF-06C8-4DE3-BD69-A82448D32588}" srcOrd="4" destOrd="0" presId="urn:microsoft.com/office/officeart/2018/2/layout/IconVerticalSolidList"/>
    <dgm:cxn modelId="{F6549812-C05F-4A81-8284-1367628A20D9}" type="presParOf" srcId="{6AB99ABF-06C8-4DE3-BD69-A82448D32588}" destId="{A13B979A-1A65-4A58-A2C9-839F66EEFFDC}" srcOrd="0" destOrd="0" presId="urn:microsoft.com/office/officeart/2018/2/layout/IconVerticalSolidList"/>
    <dgm:cxn modelId="{BDF64AEE-FA1D-47AF-A09A-BC3268C87F22}" type="presParOf" srcId="{6AB99ABF-06C8-4DE3-BD69-A82448D32588}" destId="{401FD72E-9E1B-4F97-980F-970CDD676894}" srcOrd="1" destOrd="0" presId="urn:microsoft.com/office/officeart/2018/2/layout/IconVerticalSolidList"/>
    <dgm:cxn modelId="{29D12E2C-23D5-492B-A4CF-D48E1E21B90A}" type="presParOf" srcId="{6AB99ABF-06C8-4DE3-BD69-A82448D32588}" destId="{D82DF347-757D-4290-A65B-CDDCAAC9171E}" srcOrd="2" destOrd="0" presId="urn:microsoft.com/office/officeart/2018/2/layout/IconVerticalSolidList"/>
    <dgm:cxn modelId="{A11B0C9A-968D-4510-8360-33099A658256}" type="presParOf" srcId="{6AB99ABF-06C8-4DE3-BD69-A82448D32588}" destId="{DBA8C891-38C4-4FC3-939F-2530F427E1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AAD1B8-31D6-4907-ADF7-4267BF8E5784}"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56530582-E3C2-4325-A5B4-B37F174D79FF}">
      <dgm:prSet/>
      <dgm:spPr/>
      <dgm:t>
        <a:bodyPr/>
        <a:lstStyle/>
        <a:p>
          <a:r>
            <a:rPr lang="en-US"/>
            <a:t>The MOTA </a:t>
          </a:r>
          <a:r>
            <a:rPr lang="en-US" b="1"/>
            <a:t>(Multiple Object Tracking Accuracy) </a:t>
          </a:r>
          <a:r>
            <a:rPr lang="en-US"/>
            <a:t>is the most used summary metric for MOT. It is defined as follows:</a:t>
          </a:r>
        </a:p>
      </dgm:t>
    </dgm:pt>
    <dgm:pt modelId="{76E9B35E-EADD-441E-9C2F-35A0116865CA}" type="parTrans" cxnId="{FB408CD5-1FB0-43A5-BE44-B5E081D5C7EF}">
      <dgm:prSet/>
      <dgm:spPr/>
      <dgm:t>
        <a:bodyPr/>
        <a:lstStyle/>
        <a:p>
          <a:endParaRPr lang="en-US"/>
        </a:p>
      </dgm:t>
    </dgm:pt>
    <dgm:pt modelId="{5C0382A3-4CEB-45BE-B1A1-042EE7E1EA72}" type="sibTrans" cxnId="{FB408CD5-1FB0-43A5-BE44-B5E081D5C7EF}">
      <dgm:prSet/>
      <dgm:spPr/>
      <dgm:t>
        <a:bodyPr/>
        <a:lstStyle/>
        <a:p>
          <a:endParaRPr lang="en-US"/>
        </a:p>
      </dgm:t>
    </dgm:pt>
    <dgm:pt modelId="{4F970E93-3BE6-42BB-932D-DEE5A6A39EFA}">
      <dgm:prSet/>
      <dgm:spPr/>
      <dgm:t>
        <a:bodyPr/>
        <a:lstStyle/>
        <a:p>
          <a:r>
            <a:rPr lang="en-US"/>
            <a:t>FN_t is the number of false negatives (missed targets), FP_t the number of false positives (ghost trajectories), IDS_t the number of identity switches at time t</a:t>
          </a:r>
        </a:p>
      </dgm:t>
    </dgm:pt>
    <dgm:pt modelId="{E3DF12CF-20A7-496E-9F4A-80E77EF2DE5A}" type="parTrans" cxnId="{99EDCCBC-5751-45B0-96A2-83B8C648D66C}">
      <dgm:prSet/>
      <dgm:spPr/>
      <dgm:t>
        <a:bodyPr/>
        <a:lstStyle/>
        <a:p>
          <a:endParaRPr lang="en-US"/>
        </a:p>
      </dgm:t>
    </dgm:pt>
    <dgm:pt modelId="{098E2533-ED0C-49ED-B837-34C4F7EB9048}" type="sibTrans" cxnId="{99EDCCBC-5751-45B0-96A2-83B8C648D66C}">
      <dgm:prSet/>
      <dgm:spPr/>
      <dgm:t>
        <a:bodyPr/>
        <a:lstStyle/>
        <a:p>
          <a:endParaRPr lang="en-US"/>
        </a:p>
      </dgm:t>
    </dgm:pt>
    <dgm:pt modelId="{99F54FC2-83FA-49B8-A263-CEF9682A9CC3}" type="pres">
      <dgm:prSet presAssocID="{5CAAD1B8-31D6-4907-ADF7-4267BF8E5784}" presName="Name0" presStyleCnt="0">
        <dgm:presLayoutVars>
          <dgm:dir/>
          <dgm:animLvl val="lvl"/>
          <dgm:resizeHandles val="exact"/>
        </dgm:presLayoutVars>
      </dgm:prSet>
      <dgm:spPr/>
    </dgm:pt>
    <dgm:pt modelId="{71A1E289-25A5-469A-973C-2DE67DE753AC}" type="pres">
      <dgm:prSet presAssocID="{4F970E93-3BE6-42BB-932D-DEE5A6A39EFA}" presName="boxAndChildren" presStyleCnt="0"/>
      <dgm:spPr/>
    </dgm:pt>
    <dgm:pt modelId="{B7ADA4D6-F02A-49BB-9A71-15B478A4775E}" type="pres">
      <dgm:prSet presAssocID="{4F970E93-3BE6-42BB-932D-DEE5A6A39EFA}" presName="parentTextBox" presStyleLbl="node1" presStyleIdx="0" presStyleCnt="2"/>
      <dgm:spPr/>
    </dgm:pt>
    <dgm:pt modelId="{45A22A7B-932A-4F07-AB47-98A5A1D86D6D}" type="pres">
      <dgm:prSet presAssocID="{5C0382A3-4CEB-45BE-B1A1-042EE7E1EA72}" presName="sp" presStyleCnt="0"/>
      <dgm:spPr/>
    </dgm:pt>
    <dgm:pt modelId="{BCB89A6D-5EF0-453B-B8CE-B6A922C18465}" type="pres">
      <dgm:prSet presAssocID="{56530582-E3C2-4325-A5B4-B37F174D79FF}" presName="arrowAndChildren" presStyleCnt="0"/>
      <dgm:spPr/>
    </dgm:pt>
    <dgm:pt modelId="{CFA1D753-F7B3-4509-BA98-4E9E9A2608FC}" type="pres">
      <dgm:prSet presAssocID="{56530582-E3C2-4325-A5B4-B37F174D79FF}" presName="parentTextArrow" presStyleLbl="node1" presStyleIdx="1" presStyleCnt="2"/>
      <dgm:spPr/>
    </dgm:pt>
  </dgm:ptLst>
  <dgm:cxnLst>
    <dgm:cxn modelId="{95072236-46BA-473D-B466-68CA6CD13885}" type="presOf" srcId="{4F970E93-3BE6-42BB-932D-DEE5A6A39EFA}" destId="{B7ADA4D6-F02A-49BB-9A71-15B478A4775E}" srcOrd="0" destOrd="0" presId="urn:microsoft.com/office/officeart/2005/8/layout/process4"/>
    <dgm:cxn modelId="{99EDCCBC-5751-45B0-96A2-83B8C648D66C}" srcId="{5CAAD1B8-31D6-4907-ADF7-4267BF8E5784}" destId="{4F970E93-3BE6-42BB-932D-DEE5A6A39EFA}" srcOrd="1" destOrd="0" parTransId="{E3DF12CF-20A7-496E-9F4A-80E77EF2DE5A}" sibTransId="{098E2533-ED0C-49ED-B837-34C4F7EB9048}"/>
    <dgm:cxn modelId="{C3D50DCD-503E-4E11-815A-AEE77341C8CF}" type="presOf" srcId="{56530582-E3C2-4325-A5B4-B37F174D79FF}" destId="{CFA1D753-F7B3-4509-BA98-4E9E9A2608FC}" srcOrd="0" destOrd="0" presId="urn:microsoft.com/office/officeart/2005/8/layout/process4"/>
    <dgm:cxn modelId="{FB408CD5-1FB0-43A5-BE44-B5E081D5C7EF}" srcId="{5CAAD1B8-31D6-4907-ADF7-4267BF8E5784}" destId="{56530582-E3C2-4325-A5B4-B37F174D79FF}" srcOrd="0" destOrd="0" parTransId="{76E9B35E-EADD-441E-9C2F-35A0116865CA}" sibTransId="{5C0382A3-4CEB-45BE-B1A1-042EE7E1EA72}"/>
    <dgm:cxn modelId="{0A9B64F4-7C98-431F-B924-138F0F928FA1}" type="presOf" srcId="{5CAAD1B8-31D6-4907-ADF7-4267BF8E5784}" destId="{99F54FC2-83FA-49B8-A263-CEF9682A9CC3}" srcOrd="0" destOrd="0" presId="urn:microsoft.com/office/officeart/2005/8/layout/process4"/>
    <dgm:cxn modelId="{9E03E5CD-8243-4EAF-84C9-F54690AE0176}" type="presParOf" srcId="{99F54FC2-83FA-49B8-A263-CEF9682A9CC3}" destId="{71A1E289-25A5-469A-973C-2DE67DE753AC}" srcOrd="0" destOrd="0" presId="urn:microsoft.com/office/officeart/2005/8/layout/process4"/>
    <dgm:cxn modelId="{5A504B35-24EB-4658-B8AB-6EB4BCAD419B}" type="presParOf" srcId="{71A1E289-25A5-469A-973C-2DE67DE753AC}" destId="{B7ADA4D6-F02A-49BB-9A71-15B478A4775E}" srcOrd="0" destOrd="0" presId="urn:microsoft.com/office/officeart/2005/8/layout/process4"/>
    <dgm:cxn modelId="{87003EED-607B-4ED5-B3B9-A1B0117DD3AA}" type="presParOf" srcId="{99F54FC2-83FA-49B8-A263-CEF9682A9CC3}" destId="{45A22A7B-932A-4F07-AB47-98A5A1D86D6D}" srcOrd="1" destOrd="0" presId="urn:microsoft.com/office/officeart/2005/8/layout/process4"/>
    <dgm:cxn modelId="{D0FFEE54-16DF-4BAD-A565-28395FC28DBD}" type="presParOf" srcId="{99F54FC2-83FA-49B8-A263-CEF9682A9CC3}" destId="{BCB89A6D-5EF0-453B-B8CE-B6A922C18465}" srcOrd="2" destOrd="0" presId="urn:microsoft.com/office/officeart/2005/8/layout/process4"/>
    <dgm:cxn modelId="{572AACFB-CF71-43BD-BA31-12CED7572488}" type="presParOf" srcId="{BCB89A6D-5EF0-453B-B8CE-B6A922C18465}" destId="{CFA1D753-F7B3-4509-BA98-4E9E9A2608F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1F8AB-1BC7-49CA-A865-AEF02CAC6725}">
      <dsp:nvSpPr>
        <dsp:cNvPr id="0" name=""/>
        <dsp:cNvSpPr/>
      </dsp:nvSpPr>
      <dsp:spPr>
        <a:xfrm>
          <a:off x="469679" y="982"/>
          <a:ext cx="3997039" cy="253812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437FEEDC-E4CE-4359-BE83-50D4442BED0C}">
      <dsp:nvSpPr>
        <dsp:cNvPr id="0" name=""/>
        <dsp:cNvSpPr/>
      </dsp:nvSpPr>
      <dsp:spPr>
        <a:xfrm>
          <a:off x="913795" y="422892"/>
          <a:ext cx="3997039" cy="253812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err="1"/>
            <a:t>MOTracker</a:t>
          </a:r>
          <a:r>
            <a:rPr lang="en-US" sz="1900" kern="1200" dirty="0"/>
            <a:t>®️ project consists of building a Computer Vision (CV) engine that takes input, which can be a live stream, or a pre-recorded video stream, from a platform</a:t>
          </a:r>
          <a:r>
            <a:rPr lang="en-US" sz="1900" kern="1200" dirty="0">
              <a:latin typeface="Century Gothic" panose="020B0502020202020204"/>
            </a:rPr>
            <a:t>, performs</a:t>
          </a:r>
          <a:r>
            <a:rPr lang="en-US" sz="1900" kern="1200" dirty="0"/>
            <a:t> </a:t>
          </a:r>
          <a:r>
            <a:rPr lang="en-US" sz="1900" kern="1200" dirty="0">
              <a:latin typeface="Century Gothic" panose="020B0502020202020204"/>
            </a:rPr>
            <a:t>MOT, </a:t>
          </a:r>
          <a:r>
            <a:rPr lang="en-US" sz="1900" kern="1200" dirty="0"/>
            <a:t>and outputs the appropriate meta data about it.</a:t>
          </a:r>
        </a:p>
      </dsp:txBody>
      <dsp:txXfrm>
        <a:off x="988134" y="497231"/>
        <a:ext cx="3848361" cy="2389442"/>
      </dsp:txXfrm>
    </dsp:sp>
    <dsp:sp modelId="{B11A08B0-B4CD-4B88-817A-BDA840638543}">
      <dsp:nvSpPr>
        <dsp:cNvPr id="0" name=""/>
        <dsp:cNvSpPr/>
      </dsp:nvSpPr>
      <dsp:spPr>
        <a:xfrm>
          <a:off x="5354950" y="982"/>
          <a:ext cx="3997039" cy="253812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8C070F5B-4526-4E23-8848-44598FDB5806}">
      <dsp:nvSpPr>
        <dsp:cNvPr id="0" name=""/>
        <dsp:cNvSpPr/>
      </dsp:nvSpPr>
      <dsp:spPr>
        <a:xfrm>
          <a:off x="5799066" y="422892"/>
          <a:ext cx="3997039" cy="253812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t>The input can be from a fixed camera or from a moving </a:t>
          </a:r>
          <a:r>
            <a:rPr lang="en-US" sz="1900" kern="1200" dirty="0">
              <a:latin typeface="Century Gothic" panose="020B0502020202020204"/>
            </a:rPr>
            <a:t>one and can be in real-time or pre-recorded.</a:t>
          </a:r>
          <a:endParaRPr lang="en-US" sz="1900" kern="1200" dirty="0"/>
        </a:p>
      </dsp:txBody>
      <dsp:txXfrm>
        <a:off x="5873405" y="497231"/>
        <a:ext cx="3848361" cy="23894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1F419-5034-4A90-9549-D5EDA1F5AB93}">
      <dsp:nvSpPr>
        <dsp:cNvPr id="0" name=""/>
        <dsp:cNvSpPr/>
      </dsp:nvSpPr>
      <dsp:spPr>
        <a:xfrm>
          <a:off x="0" y="446"/>
          <a:ext cx="8987404" cy="10437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4B1B3B-204C-4085-8C83-D6B708875089}">
      <dsp:nvSpPr>
        <dsp:cNvPr id="0" name=""/>
        <dsp:cNvSpPr/>
      </dsp:nvSpPr>
      <dsp:spPr>
        <a:xfrm>
          <a:off x="315727" y="235284"/>
          <a:ext cx="574050" cy="574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2753AD-D60C-484C-ADB1-AB3DFEAC1702}">
      <dsp:nvSpPr>
        <dsp:cNvPr id="0" name=""/>
        <dsp:cNvSpPr/>
      </dsp:nvSpPr>
      <dsp:spPr>
        <a:xfrm>
          <a:off x="1205506" y="446"/>
          <a:ext cx="7781897" cy="104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61" tIns="110461" rIns="110461" bIns="110461" numCol="1" spcCol="1270" anchor="ctr" anchorCtr="0">
          <a:noAutofit/>
        </a:bodyPr>
        <a:lstStyle/>
        <a:p>
          <a:pPr marL="0" lvl="0" indent="0" algn="l" defTabSz="622300" rtl="0">
            <a:lnSpc>
              <a:spcPct val="100000"/>
            </a:lnSpc>
            <a:spcBef>
              <a:spcPct val="0"/>
            </a:spcBef>
            <a:spcAft>
              <a:spcPct val="35000"/>
            </a:spcAft>
            <a:buNone/>
          </a:pPr>
          <a:r>
            <a:rPr lang="en-US" sz="1400" kern="1200"/>
            <a:t>Now, we will talk about </a:t>
          </a:r>
          <a:r>
            <a:rPr lang="en-US" sz="1400" b="1" kern="1200"/>
            <a:t>acceleration</a:t>
          </a:r>
          <a:r>
            <a:rPr lang="en-US" sz="1400" b="1" kern="1200">
              <a:latin typeface="Century Gothic" panose="020B0502020202020204"/>
            </a:rPr>
            <a:t>, which is highly correlated with the speed variable.</a:t>
          </a:r>
          <a:endParaRPr lang="en-US" sz="1400" b="1" kern="1200"/>
        </a:p>
      </dsp:txBody>
      <dsp:txXfrm>
        <a:off x="1205506" y="446"/>
        <a:ext cx="7781897" cy="1043728"/>
      </dsp:txXfrm>
    </dsp:sp>
    <dsp:sp modelId="{352A4232-F4F7-4651-BA44-68963C196A54}">
      <dsp:nvSpPr>
        <dsp:cNvPr id="0" name=""/>
        <dsp:cNvSpPr/>
      </dsp:nvSpPr>
      <dsp:spPr>
        <a:xfrm>
          <a:off x="0" y="1305106"/>
          <a:ext cx="8987404" cy="10437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B53B29-83B8-4137-B212-463CD542A63C}">
      <dsp:nvSpPr>
        <dsp:cNvPr id="0" name=""/>
        <dsp:cNvSpPr/>
      </dsp:nvSpPr>
      <dsp:spPr>
        <a:xfrm>
          <a:off x="315727" y="1539945"/>
          <a:ext cx="574050" cy="574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65B144-0C5A-4677-BD18-9E4C6FAE7C9C}">
      <dsp:nvSpPr>
        <dsp:cNvPr id="0" name=""/>
        <dsp:cNvSpPr/>
      </dsp:nvSpPr>
      <dsp:spPr>
        <a:xfrm>
          <a:off x="1205506" y="1305106"/>
          <a:ext cx="7781897" cy="104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61" tIns="110461" rIns="110461" bIns="110461" numCol="1" spcCol="1270" anchor="ctr" anchorCtr="0">
          <a:noAutofit/>
        </a:bodyPr>
        <a:lstStyle/>
        <a:p>
          <a:pPr marL="0" lvl="0" indent="0" algn="l" defTabSz="622300" rtl="0">
            <a:lnSpc>
              <a:spcPct val="100000"/>
            </a:lnSpc>
            <a:spcBef>
              <a:spcPct val="0"/>
            </a:spcBef>
            <a:spcAft>
              <a:spcPct val="35000"/>
            </a:spcAft>
            <a:buNone/>
          </a:pPr>
          <a:r>
            <a:rPr lang="en-US" sz="1400" kern="1200"/>
            <a:t>By finding the Centroid of the object we can easily find the acceleration by finding the distance between the pixels of the Centroid of an object in the successive Image sequences. Then for finding the object moving direction image trajectory data is used.</a:t>
          </a:r>
          <a:r>
            <a:rPr lang="en-US" sz="1400" kern="1200">
              <a:latin typeface="Century Gothic" panose="020B0502020202020204"/>
            </a:rPr>
            <a:t> </a:t>
          </a:r>
          <a:endParaRPr lang="en-US" sz="1400" kern="1200"/>
        </a:p>
      </dsp:txBody>
      <dsp:txXfrm>
        <a:off x="1205506" y="1305106"/>
        <a:ext cx="7781897" cy="1043728"/>
      </dsp:txXfrm>
    </dsp:sp>
    <dsp:sp modelId="{A13B979A-1A65-4A58-A2C9-839F66EEFFDC}">
      <dsp:nvSpPr>
        <dsp:cNvPr id="0" name=""/>
        <dsp:cNvSpPr/>
      </dsp:nvSpPr>
      <dsp:spPr>
        <a:xfrm>
          <a:off x="0" y="2609766"/>
          <a:ext cx="8987404" cy="10437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FD72E-9E1B-4F97-980F-970CDD676894}">
      <dsp:nvSpPr>
        <dsp:cNvPr id="0" name=""/>
        <dsp:cNvSpPr/>
      </dsp:nvSpPr>
      <dsp:spPr>
        <a:xfrm>
          <a:off x="315727" y="2844605"/>
          <a:ext cx="574050" cy="574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A8C891-38C4-4FC3-939F-2530F427E1B2}">
      <dsp:nvSpPr>
        <dsp:cNvPr id="0" name=""/>
        <dsp:cNvSpPr/>
      </dsp:nvSpPr>
      <dsp:spPr>
        <a:xfrm>
          <a:off x="1205506" y="2609766"/>
          <a:ext cx="7781897" cy="104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61" tIns="110461" rIns="110461" bIns="110461" numCol="1" spcCol="1270" anchor="ctr" anchorCtr="0">
          <a:noAutofit/>
        </a:bodyPr>
        <a:lstStyle/>
        <a:p>
          <a:pPr marL="0" lvl="0" indent="0" algn="l" defTabSz="622300">
            <a:lnSpc>
              <a:spcPct val="100000"/>
            </a:lnSpc>
            <a:spcBef>
              <a:spcPct val="0"/>
            </a:spcBef>
            <a:spcAft>
              <a:spcPct val="35000"/>
            </a:spcAft>
            <a:buNone/>
          </a:pPr>
          <a:r>
            <a:rPr lang="en-US" sz="1400" kern="1200"/>
            <a:t>We approximate the acceleration by differencing the velocity field between frames. By reference to the same starting position, the time axis is reversed when estimating the previous velocity: a(t) = v(t+1) - (- v(t))</a:t>
          </a:r>
        </a:p>
      </dsp:txBody>
      <dsp:txXfrm>
        <a:off x="1205506" y="2609766"/>
        <a:ext cx="7781897" cy="10437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ADA4D6-F02A-49BB-9A71-15B478A4775E}">
      <dsp:nvSpPr>
        <dsp:cNvPr id="0" name=""/>
        <dsp:cNvSpPr/>
      </dsp:nvSpPr>
      <dsp:spPr>
        <a:xfrm>
          <a:off x="0" y="2854878"/>
          <a:ext cx="8915400" cy="187310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t>FN_t is the number of false negatives (missed targets), FP_t the number of false positives (ghost trajectories), IDS_t the number of identity switches at time t</a:t>
          </a:r>
        </a:p>
      </dsp:txBody>
      <dsp:txXfrm>
        <a:off x="0" y="2854878"/>
        <a:ext cx="8915400" cy="1873109"/>
      </dsp:txXfrm>
    </dsp:sp>
    <dsp:sp modelId="{CFA1D753-F7B3-4509-BA98-4E9E9A2608FC}">
      <dsp:nvSpPr>
        <dsp:cNvPr id="0" name=""/>
        <dsp:cNvSpPr/>
      </dsp:nvSpPr>
      <dsp:spPr>
        <a:xfrm rot="10800000">
          <a:off x="0" y="2132"/>
          <a:ext cx="8915400" cy="2880842"/>
        </a:xfrm>
        <a:prstGeom prst="upArrowCallou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t>The MOTA </a:t>
          </a:r>
          <a:r>
            <a:rPr lang="en-US" sz="2700" b="1" kern="1200"/>
            <a:t>(Multiple Object Tracking Accuracy) </a:t>
          </a:r>
          <a:r>
            <a:rPr lang="en-US" sz="2700" kern="1200"/>
            <a:t>is the most used summary metric for MOT. It is defined as follows:</a:t>
          </a:r>
        </a:p>
      </dsp:txBody>
      <dsp:txXfrm rot="10800000">
        <a:off x="0" y="2132"/>
        <a:ext cx="8915400" cy="18718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7/27/2021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32"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33"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34"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35"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36"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37"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8"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9"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40"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41"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42"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43"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5"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p:cNvSpPr>
            <a:spLocks noGrp="1"/>
          </p:cNvSpPr>
          <p:nvPr>
            <p:ph type="ctrTitle"/>
          </p:nvPr>
        </p:nvSpPr>
        <p:spPr>
          <a:xfrm>
            <a:off x="987215" y="1318591"/>
            <a:ext cx="5102159" cy="4220820"/>
          </a:xfrm>
        </p:spPr>
        <p:txBody>
          <a:bodyPr anchor="ctr">
            <a:normAutofit/>
          </a:bodyPr>
          <a:lstStyle/>
          <a:p>
            <a:r>
              <a:rPr lang="en-US">
                <a:solidFill>
                  <a:srgbClr val="FFFFFF"/>
                </a:solidFill>
                <a:ea typeface="+mj-lt"/>
                <a:cs typeface="+mj-lt"/>
              </a:rPr>
              <a:t>MOTracker®️ project</a:t>
            </a:r>
            <a:endParaRPr lang="en-US">
              <a:solidFill>
                <a:srgbClr val="FFFFFF"/>
              </a:solidFill>
            </a:endParaRPr>
          </a:p>
        </p:txBody>
      </p:sp>
      <p:sp>
        <p:nvSpPr>
          <p:cNvPr id="3" name="Subtitle 2"/>
          <p:cNvSpPr>
            <a:spLocks noGrp="1"/>
          </p:cNvSpPr>
          <p:nvPr>
            <p:ph type="subTitle" idx="1"/>
          </p:nvPr>
        </p:nvSpPr>
        <p:spPr>
          <a:xfrm>
            <a:off x="7712032" y="804334"/>
            <a:ext cx="3675634" cy="5249332"/>
          </a:xfrm>
        </p:spPr>
        <p:txBody>
          <a:bodyPr anchor="ctr">
            <a:normAutofit/>
          </a:bodyPr>
          <a:lstStyle/>
          <a:p>
            <a:pPr algn="ctr"/>
            <a:r>
              <a:rPr lang="en-US" b="1">
                <a:solidFill>
                  <a:schemeClr val="tx1"/>
                </a:solidFill>
              </a:rPr>
              <a:t>Business Problem Analysis and Approaches</a:t>
            </a:r>
            <a:endParaRPr lang="en-US"/>
          </a:p>
        </p:txBody>
      </p:sp>
    </p:spTree>
    <p:extLst>
      <p:ext uri="{BB962C8B-B14F-4D97-AF65-F5344CB8AC3E}">
        <p14:creationId xmlns:p14="http://schemas.microsoft.com/office/powerpoint/2010/main" val="3622625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08A52-29E2-40B7-B061-A45F9F137DB4}"/>
              </a:ext>
            </a:extLst>
          </p:cNvPr>
          <p:cNvSpPr>
            <a:spLocks noGrp="1"/>
          </p:cNvSpPr>
          <p:nvPr>
            <p:ph type="title"/>
          </p:nvPr>
        </p:nvSpPr>
        <p:spPr>
          <a:xfrm>
            <a:off x="1259893" y="3101093"/>
            <a:ext cx="2454052" cy="3029344"/>
          </a:xfrm>
        </p:spPr>
        <p:txBody>
          <a:bodyPr vert="horz" lIns="91440" tIns="45720" rIns="91440" bIns="45720" rtlCol="0">
            <a:normAutofit/>
          </a:bodyPr>
          <a:lstStyle/>
          <a:p>
            <a:pPr>
              <a:lnSpc>
                <a:spcPct val="90000"/>
              </a:lnSpc>
            </a:pPr>
            <a:r>
              <a:rPr lang="en-US" sz="3000">
                <a:solidFill>
                  <a:schemeClr val="bg1"/>
                </a:solidFill>
              </a:rPr>
              <a:t>How is tracking different from detection?</a:t>
            </a:r>
          </a:p>
          <a:p>
            <a:pPr>
              <a:lnSpc>
                <a:spcPct val="90000"/>
              </a:lnSpc>
            </a:pPr>
            <a:br>
              <a:rPr lang="en-US" sz="3000">
                <a:solidFill>
                  <a:schemeClr val="bg1"/>
                </a:solidFill>
              </a:rPr>
            </a:br>
            <a:endParaRPr lang="en-US" sz="30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927A7B-0FB6-4A20-8F28-FD1CED64CF42}"/>
              </a:ext>
            </a:extLst>
          </p:cNvPr>
          <p:cNvSpPr>
            <a:spLocks noGrp="1"/>
          </p:cNvSpPr>
          <p:nvPr>
            <p:ph idx="1"/>
          </p:nvPr>
        </p:nvSpPr>
        <p:spPr>
          <a:xfrm>
            <a:off x="4706578" y="159027"/>
            <a:ext cx="6798033" cy="6569412"/>
          </a:xfrm>
        </p:spPr>
        <p:txBody>
          <a:bodyPr vert="horz" lIns="91440" tIns="45720" rIns="91440" bIns="45720" rtlCol="0" anchor="ctr">
            <a:normAutofit/>
          </a:bodyPr>
          <a:lstStyle/>
          <a:p>
            <a:pPr algn="just"/>
            <a:r>
              <a:rPr lang="en-US" sz="2400">
                <a:ea typeface="+mn-lt"/>
                <a:cs typeface="+mn-lt"/>
              </a:rPr>
              <a:t>There is a tight relationship between </a:t>
            </a:r>
            <a:r>
              <a:rPr lang="en-US" sz="2400" b="1">
                <a:ea typeface="+mn-lt"/>
                <a:cs typeface="+mn-lt"/>
              </a:rPr>
              <a:t>tracking </a:t>
            </a:r>
            <a:r>
              <a:rPr lang="en-US" sz="2400">
                <a:ea typeface="+mn-lt"/>
                <a:cs typeface="+mn-lt"/>
              </a:rPr>
              <a:t>and </a:t>
            </a:r>
            <a:r>
              <a:rPr lang="en-US" sz="2400" b="1">
                <a:ea typeface="+mn-lt"/>
                <a:cs typeface="+mn-lt"/>
              </a:rPr>
              <a:t>detection</a:t>
            </a:r>
            <a:r>
              <a:rPr lang="en-US" sz="2400">
                <a:ea typeface="+mn-lt"/>
                <a:cs typeface="+mn-lt"/>
              </a:rPr>
              <a:t>. </a:t>
            </a:r>
          </a:p>
          <a:p>
            <a:pPr algn="just"/>
            <a:r>
              <a:rPr lang="en-US" sz="2400">
                <a:ea typeface="+mn-lt"/>
                <a:cs typeface="+mn-lt"/>
              </a:rPr>
              <a:t>Detection consists in locating one or several objects in each image whereas the goal of tracking is to locate these objects throughout a whole video, keeping track of which object is which along the video frames. </a:t>
            </a:r>
          </a:p>
          <a:p>
            <a:pPr algn="just"/>
            <a:r>
              <a:rPr lang="en-US" sz="2400">
                <a:ea typeface="+mn-lt"/>
                <a:cs typeface="+mn-lt"/>
              </a:rPr>
              <a:t>In order to track an object, we first need to provide the image of the said object to the tracking algorithm, and this is either done by a detection algorithm (Detection-based trackers) or manually (Detection-free trackers).</a:t>
            </a:r>
            <a:endParaRPr lang="en-US" sz="2400"/>
          </a:p>
        </p:txBody>
      </p:sp>
    </p:spTree>
    <p:extLst>
      <p:ext uri="{BB962C8B-B14F-4D97-AF65-F5344CB8AC3E}">
        <p14:creationId xmlns:p14="http://schemas.microsoft.com/office/powerpoint/2010/main" val="11176390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7405B-E3DC-4C91-B196-BF7EF6581C03}"/>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Detection</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E5A35A-3224-4314-910B-629706BC37CD}"/>
              </a:ext>
            </a:extLst>
          </p:cNvPr>
          <p:cNvSpPr>
            <a:spLocks noGrp="1"/>
          </p:cNvSpPr>
          <p:nvPr>
            <p:ph idx="1"/>
          </p:nvPr>
        </p:nvSpPr>
        <p:spPr>
          <a:xfrm>
            <a:off x="4695535" y="48592"/>
            <a:ext cx="6798033" cy="6260195"/>
          </a:xfrm>
        </p:spPr>
        <p:txBody>
          <a:bodyPr anchor="ctr">
            <a:normAutofit/>
          </a:bodyPr>
          <a:lstStyle/>
          <a:p>
            <a:r>
              <a:rPr lang="en-US" sz="2000" dirty="0">
                <a:ea typeface="+mn-lt"/>
                <a:cs typeface="+mn-lt"/>
              </a:rPr>
              <a:t>The goal in object detection is, as the name suggests, to detect all objects of a certain class in an image.</a:t>
            </a:r>
          </a:p>
          <a:p>
            <a:r>
              <a:rPr lang="en-US" sz="2000" dirty="0">
                <a:ea typeface="+mn-lt"/>
                <a:cs typeface="+mn-lt"/>
              </a:rPr>
              <a:t> Alternatively, multiple classes can exist, in which case it is also required to correctly classify each object. </a:t>
            </a:r>
          </a:p>
          <a:p>
            <a:r>
              <a:rPr lang="en-US" sz="2000" dirty="0">
                <a:ea typeface="+mn-lt"/>
                <a:cs typeface="+mn-lt"/>
              </a:rPr>
              <a:t>The input to an object detector is an image, and the output is a list of bounding boxes, with labels in the case of multiple classes. </a:t>
            </a:r>
          </a:p>
          <a:p>
            <a:r>
              <a:rPr lang="en-US" sz="2000" dirty="0">
                <a:ea typeface="+mn-lt"/>
                <a:cs typeface="+mn-lt"/>
              </a:rPr>
              <a:t>A bounding box is usually represented by the pixel coordinates of the top-left and bottom-right corner of the bounding box, or the coordinates of the center as well as the width and height of the box. </a:t>
            </a:r>
          </a:p>
          <a:p>
            <a:r>
              <a:rPr lang="en-US" sz="2000" dirty="0">
                <a:ea typeface="+mn-lt"/>
                <a:cs typeface="+mn-lt"/>
              </a:rPr>
              <a:t>Furthermore, most object detectors provide a confidence value with each box, indicating how trustworthy the detection is. </a:t>
            </a:r>
          </a:p>
        </p:txBody>
      </p:sp>
    </p:spTree>
    <p:extLst>
      <p:ext uri="{BB962C8B-B14F-4D97-AF65-F5344CB8AC3E}">
        <p14:creationId xmlns:p14="http://schemas.microsoft.com/office/powerpoint/2010/main" val="14665869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C551C6-31FD-4F88-B6A9-6BA5AD863DC9}"/>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Prediction</a:t>
            </a:r>
          </a:p>
        </p:txBody>
      </p:sp>
      <p:sp>
        <p:nvSpPr>
          <p:cNvPr id="6"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7"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CD1A9D-F47F-440F-8833-CC86E6C71324}"/>
              </a:ext>
            </a:extLst>
          </p:cNvPr>
          <p:cNvSpPr>
            <a:spLocks noGrp="1"/>
          </p:cNvSpPr>
          <p:nvPr>
            <p:ph idx="1"/>
          </p:nvPr>
        </p:nvSpPr>
        <p:spPr>
          <a:xfrm>
            <a:off x="4706578" y="589722"/>
            <a:ext cx="6798033" cy="5321500"/>
          </a:xfrm>
        </p:spPr>
        <p:txBody>
          <a:bodyPr anchor="ctr">
            <a:normAutofit/>
          </a:bodyPr>
          <a:lstStyle/>
          <a:p>
            <a:r>
              <a:rPr lang="en-US" sz="2400">
                <a:ea typeface="+mn-lt"/>
                <a:cs typeface="+mn-lt"/>
              </a:rPr>
              <a:t>A multitude of approaches have been suggested for how to predict new locations of tracked objects. </a:t>
            </a:r>
          </a:p>
          <a:p>
            <a:r>
              <a:rPr lang="en-US" sz="2400">
                <a:ea typeface="+mn-lt"/>
                <a:cs typeface="+mn-lt"/>
              </a:rPr>
              <a:t>Some examples include computing the optical flow to determine the new position , or using recurrent neural networks , Kalman filters or particle filters to model the velocity of objects, and with this predict the position in future frames.</a:t>
            </a:r>
            <a:endParaRPr lang="en-US" sz="2400"/>
          </a:p>
        </p:txBody>
      </p:sp>
    </p:spTree>
    <p:extLst>
      <p:ext uri="{BB962C8B-B14F-4D97-AF65-F5344CB8AC3E}">
        <p14:creationId xmlns:p14="http://schemas.microsoft.com/office/powerpoint/2010/main" val="13383979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94D17-D696-4B1E-B71F-6FC2546251E8}"/>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Association</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2F6575-83C4-4E8F-B8D5-3612AF3248C9}"/>
              </a:ext>
            </a:extLst>
          </p:cNvPr>
          <p:cNvSpPr>
            <a:spLocks noGrp="1"/>
          </p:cNvSpPr>
          <p:nvPr>
            <p:ph idx="1"/>
          </p:nvPr>
        </p:nvSpPr>
        <p:spPr>
          <a:xfrm>
            <a:off x="4706578" y="589722"/>
            <a:ext cx="6798033" cy="5321500"/>
          </a:xfrm>
        </p:spPr>
        <p:txBody>
          <a:bodyPr anchor="ctr">
            <a:normAutofit/>
          </a:bodyPr>
          <a:lstStyle/>
          <a:p>
            <a:r>
              <a:rPr lang="en-US" sz="2400">
                <a:ea typeface="+mn-lt"/>
                <a:cs typeface="+mn-lt"/>
              </a:rPr>
              <a:t>The association task consists of determining what detection corresponds to what object, based on the predictions from the previous step, or alternatively if a detection represents a new object.</a:t>
            </a:r>
          </a:p>
          <a:p>
            <a:r>
              <a:rPr lang="en-US" sz="2400">
                <a:ea typeface="+mn-lt"/>
                <a:cs typeface="+mn-lt"/>
              </a:rPr>
              <a:t>Problems arise when tracked objects leave the scene or are otherwise not detected, new objects enter the scene, the detector produces false positives – i.e., “detecting” an object that does not exist – or when the predicted positions differ greatly from reality. </a:t>
            </a:r>
            <a:endParaRPr lang="en-US" sz="2400"/>
          </a:p>
        </p:txBody>
      </p:sp>
    </p:spTree>
    <p:extLst>
      <p:ext uri="{BB962C8B-B14F-4D97-AF65-F5344CB8AC3E}">
        <p14:creationId xmlns:p14="http://schemas.microsoft.com/office/powerpoint/2010/main" val="8707005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F23451-1C70-4546-A385-004156CD91E3}"/>
              </a:ext>
            </a:extLst>
          </p:cNvPr>
          <p:cNvSpPr>
            <a:spLocks noGrp="1"/>
          </p:cNvSpPr>
          <p:nvPr>
            <p:ph type="title"/>
          </p:nvPr>
        </p:nvSpPr>
        <p:spPr>
          <a:xfrm>
            <a:off x="1843391" y="624110"/>
            <a:ext cx="9383408" cy="1280890"/>
          </a:xfrm>
        </p:spPr>
        <p:txBody>
          <a:bodyPr>
            <a:normAutofit/>
          </a:bodyPr>
          <a:lstStyle/>
          <a:p>
            <a:r>
              <a:rPr lang="en-US">
                <a:solidFill>
                  <a:schemeClr val="bg1"/>
                </a:solidFill>
              </a:rPr>
              <a:t>The project's core concept</a:t>
            </a:r>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757282B8-DDE8-4701-8E5F-32E8FEBF6286}"/>
              </a:ext>
            </a:extLst>
          </p:cNvPr>
          <p:cNvGraphicFramePr>
            <a:graphicFrameLocks noGrp="1"/>
          </p:cNvGraphicFramePr>
          <p:nvPr>
            <p:ph idx="1"/>
            <p:extLst>
              <p:ext uri="{D42A27DB-BD31-4B8C-83A1-F6EECF244321}">
                <p14:modId xmlns:p14="http://schemas.microsoft.com/office/powerpoint/2010/main" val="3622951528"/>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78709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7" name="Picture 6" descr="Magnifying glass on clear background">
            <a:extLst>
              <a:ext uri="{FF2B5EF4-FFF2-40B4-BE49-F238E27FC236}">
                <a16:creationId xmlns:a16="http://schemas.microsoft.com/office/drawing/2014/main" id="{078327FC-C3D7-4370-999B-8AF09C3A0F60}"/>
              </a:ext>
            </a:extLst>
          </p:cNvPr>
          <p:cNvPicPr>
            <a:picLocks noChangeAspect="1"/>
          </p:cNvPicPr>
          <p:nvPr/>
        </p:nvPicPr>
        <p:blipFill rotWithShape="1">
          <a:blip r:embed="rId2"/>
          <a:srcRect l="24992" r="-1" b="-1"/>
          <a:stretch/>
        </p:blipFill>
        <p:spPr>
          <a:xfrm>
            <a:off x="4485557" y="10"/>
            <a:ext cx="7706443" cy="6857990"/>
          </a:xfrm>
          <a:prstGeom prst="rect">
            <a:avLst/>
          </a:prstGeom>
        </p:spPr>
      </p:pic>
      <p:sp useBgFill="1">
        <p:nvSpPr>
          <p:cNvPr id="48" name="Freeform: Shape 47">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5" name="Title 1">
            <a:extLst>
              <a:ext uri="{FF2B5EF4-FFF2-40B4-BE49-F238E27FC236}">
                <a16:creationId xmlns:a16="http://schemas.microsoft.com/office/drawing/2014/main" id="{F8815DCA-98AB-41C9-AA8B-1F618DD5D0D4}"/>
              </a:ext>
            </a:extLst>
          </p:cNvPr>
          <p:cNvSpPr txBox="1">
            <a:spLocks/>
          </p:cNvSpPr>
          <p:nvPr/>
        </p:nvSpPr>
        <p:spPr>
          <a:xfrm>
            <a:off x="535525" y="624110"/>
            <a:ext cx="4623955"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a:t>The project's core concept</a:t>
            </a:r>
          </a:p>
        </p:txBody>
      </p:sp>
      <p:sp>
        <p:nvSpPr>
          <p:cNvPr id="50" name="Rectangle 49">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6D41AA3-26D6-4ED5-B2EB-04E3FA4BCD42}"/>
              </a:ext>
            </a:extLst>
          </p:cNvPr>
          <p:cNvSpPr>
            <a:spLocks noGrp="1"/>
          </p:cNvSpPr>
          <p:nvPr>
            <p:ph idx="1"/>
          </p:nvPr>
        </p:nvSpPr>
        <p:spPr>
          <a:xfrm>
            <a:off x="531812" y="2133600"/>
            <a:ext cx="4625882" cy="3777622"/>
          </a:xfrm>
        </p:spPr>
        <p:txBody>
          <a:bodyPr vert="horz" lIns="91440" tIns="45720" rIns="91440" bIns="45720" rtlCol="0" anchor="t">
            <a:normAutofit/>
          </a:bodyPr>
          <a:lstStyle/>
          <a:p>
            <a:r>
              <a:rPr lang="en-US" dirty="0"/>
              <a:t>The outputted result would be categorized into 3 sections:</a:t>
            </a:r>
          </a:p>
          <a:p>
            <a:endParaRPr lang="en-US"/>
          </a:p>
          <a:p>
            <a:r>
              <a:rPr lang="en-US" b="1"/>
              <a:t>Raw Output</a:t>
            </a:r>
            <a:r>
              <a:rPr lang="en-US"/>
              <a:t> (class of the detected object, list of objects, accuracy of prediction, timestamps of prediction, location, etc.)</a:t>
            </a:r>
          </a:p>
          <a:p>
            <a:r>
              <a:rPr lang="en-US" b="1"/>
              <a:t>Mining Output</a:t>
            </a:r>
            <a:r>
              <a:rPr lang="en-US"/>
              <a:t> (Speed, acceleration, path, Status, etc.)</a:t>
            </a:r>
          </a:p>
          <a:p>
            <a:r>
              <a:rPr lang="en-US" b="1"/>
              <a:t>Prediction Output</a:t>
            </a:r>
            <a:r>
              <a:rPr lang="en-US"/>
              <a:t> (Predicted path, status, speed, etc.)</a:t>
            </a:r>
          </a:p>
        </p:txBody>
      </p:sp>
    </p:spTree>
    <p:extLst>
      <p:ext uri="{BB962C8B-B14F-4D97-AF65-F5344CB8AC3E}">
        <p14:creationId xmlns:p14="http://schemas.microsoft.com/office/powerpoint/2010/main" val="37684855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52694-BA77-496A-8635-844BBCF876B3}"/>
              </a:ext>
            </a:extLst>
          </p:cNvPr>
          <p:cNvSpPr>
            <a:spLocks noGrp="1"/>
          </p:cNvSpPr>
          <p:nvPr>
            <p:ph type="title"/>
          </p:nvPr>
        </p:nvSpPr>
        <p:spPr/>
        <p:txBody>
          <a:bodyPr/>
          <a:lstStyle/>
          <a:p>
            <a:r>
              <a:rPr lang="en-US"/>
              <a:t>Type of Outputs</a:t>
            </a:r>
          </a:p>
        </p:txBody>
      </p:sp>
      <p:sp>
        <p:nvSpPr>
          <p:cNvPr id="3" name="Content Placeholder 2">
            <a:extLst>
              <a:ext uri="{FF2B5EF4-FFF2-40B4-BE49-F238E27FC236}">
                <a16:creationId xmlns:a16="http://schemas.microsoft.com/office/drawing/2014/main" id="{4944AF7C-C3A5-4994-A459-0703E4DFB4AE}"/>
              </a:ext>
            </a:extLst>
          </p:cNvPr>
          <p:cNvSpPr>
            <a:spLocks noGrp="1"/>
          </p:cNvSpPr>
          <p:nvPr>
            <p:ph idx="1"/>
          </p:nvPr>
        </p:nvSpPr>
        <p:spPr/>
        <p:txBody>
          <a:bodyPr vert="horz" lIns="91440" tIns="45720" rIns="91440" bIns="45720" rtlCol="0" anchor="t">
            <a:normAutofit/>
          </a:bodyPr>
          <a:lstStyle/>
          <a:p>
            <a:pPr algn="just"/>
            <a:r>
              <a:rPr lang="en-US" sz="2400">
                <a:ea typeface="+mn-lt"/>
                <a:cs typeface="+mn-lt"/>
              </a:rPr>
              <a:t>This criterion classifies MOT methods into deterministic ones and probabilistic ones, depending on the randomness of output. </a:t>
            </a:r>
          </a:p>
          <a:p>
            <a:pPr algn="just"/>
            <a:r>
              <a:rPr lang="en-US" sz="2400">
                <a:ea typeface="+mn-lt"/>
                <a:cs typeface="+mn-lt"/>
              </a:rPr>
              <a:t>The output of deterministic tracking is constant when running the methods multiple times. </a:t>
            </a:r>
          </a:p>
          <a:p>
            <a:pPr algn="just"/>
            <a:r>
              <a:rPr lang="en-US" sz="2400">
                <a:ea typeface="+mn-lt"/>
                <a:cs typeface="+mn-lt"/>
              </a:rPr>
              <a:t>While output results are different in different running trials of probabilistic tracking methods.</a:t>
            </a:r>
            <a:endParaRPr lang="en-US" sz="2400"/>
          </a:p>
        </p:txBody>
      </p:sp>
    </p:spTree>
    <p:extLst>
      <p:ext uri="{BB962C8B-B14F-4D97-AF65-F5344CB8AC3E}">
        <p14:creationId xmlns:p14="http://schemas.microsoft.com/office/powerpoint/2010/main" val="38726567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3763-E68B-4DD4-80C8-23140F72349A}"/>
              </a:ext>
            </a:extLst>
          </p:cNvPr>
          <p:cNvSpPr>
            <a:spLocks noGrp="1"/>
          </p:cNvSpPr>
          <p:nvPr>
            <p:ph type="title"/>
          </p:nvPr>
        </p:nvSpPr>
        <p:spPr>
          <a:xfrm>
            <a:off x="2592925" y="624110"/>
            <a:ext cx="8911687" cy="1280890"/>
          </a:xfrm>
        </p:spPr>
        <p:txBody>
          <a:bodyPr>
            <a:normAutofit/>
          </a:bodyPr>
          <a:lstStyle/>
          <a:p>
            <a:r>
              <a:rPr lang="en-US"/>
              <a:t>Deterministic </a:t>
            </a:r>
            <a:r>
              <a:rPr lang="en-US">
                <a:ea typeface="+mj-lt"/>
                <a:cs typeface="+mj-lt"/>
              </a:rPr>
              <a:t>Outputs</a:t>
            </a:r>
            <a:endParaRPr lang="en-US"/>
          </a:p>
        </p:txBody>
      </p:sp>
      <p:sp>
        <p:nvSpPr>
          <p:cNvPr id="3" name="Content Placeholder 2">
            <a:extLst>
              <a:ext uri="{FF2B5EF4-FFF2-40B4-BE49-F238E27FC236}">
                <a16:creationId xmlns:a16="http://schemas.microsoft.com/office/drawing/2014/main" id="{7DF83EA7-F02D-4EF3-A9ED-4544DD43A848}"/>
              </a:ext>
            </a:extLst>
          </p:cNvPr>
          <p:cNvSpPr>
            <a:spLocks noGrp="1"/>
          </p:cNvSpPr>
          <p:nvPr>
            <p:ph idx="1"/>
          </p:nvPr>
        </p:nvSpPr>
        <p:spPr>
          <a:xfrm>
            <a:off x="2533995" y="1904492"/>
            <a:ext cx="5835121" cy="3785860"/>
          </a:xfrm>
        </p:spPr>
        <p:txBody>
          <a:bodyPr vert="horz" lIns="91440" tIns="45720" rIns="91440" bIns="45720" rtlCol="0" anchor="t">
            <a:noAutofit/>
          </a:bodyPr>
          <a:lstStyle/>
          <a:p>
            <a:r>
              <a:rPr lang="en-US" sz="2000"/>
              <a:t>First, we will discuss </a:t>
            </a:r>
            <a:r>
              <a:rPr lang="en-US" sz="2000" b="1"/>
              <a:t>Speed</a:t>
            </a:r>
            <a:r>
              <a:rPr lang="en-US" sz="2000"/>
              <a:t>. It is one of the most important metrics to extract while applying the MOT algorithms. </a:t>
            </a:r>
            <a:endParaRPr lang="en-US"/>
          </a:p>
          <a:p>
            <a:r>
              <a:rPr lang="en-US" sz="2000"/>
              <a:t>Speed is.... relative. And we can only give an estimation of it given the data we have. </a:t>
            </a:r>
            <a:r>
              <a:rPr lang="en-US" sz="2000">
                <a:ea typeface="+mn-lt"/>
                <a:cs typeface="+mn-lt"/>
              </a:rPr>
              <a:t>Speed estimation of the vehicles for example using frame count is computed as: </a:t>
            </a:r>
            <a:r>
              <a:rPr lang="en-US" sz="2000" b="1">
                <a:ea typeface="+mn-lt"/>
                <a:cs typeface="+mn-lt"/>
              </a:rPr>
              <a:t>S = d × f / n.</a:t>
            </a:r>
            <a:r>
              <a:rPr lang="en-US" sz="2000" dirty="0">
                <a:ea typeface="+mn-lt"/>
                <a:cs typeface="+mn-lt"/>
              </a:rPr>
              <a:t> </a:t>
            </a:r>
          </a:p>
          <a:p>
            <a:r>
              <a:rPr lang="en-US" sz="2000">
                <a:ea typeface="+mn-lt"/>
                <a:cs typeface="+mn-lt"/>
              </a:rPr>
              <a:t>Here f is the frame rate of the camera in frames/second, d is the length of the surveillance zone in meters, and n is the frame count of the vehicle.</a:t>
            </a:r>
            <a:endParaRPr lang="en-US" sz="2000"/>
          </a:p>
        </p:txBody>
      </p:sp>
      <p:pic>
        <p:nvPicPr>
          <p:cNvPr id="7" name="Graphic 6" descr="Stopwatch">
            <a:extLst>
              <a:ext uri="{FF2B5EF4-FFF2-40B4-BE49-F238E27FC236}">
                <a16:creationId xmlns:a16="http://schemas.microsoft.com/office/drawing/2014/main" id="{544FB8B7-CD34-4BD2-A207-AF41D2BB34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452" y="2561913"/>
            <a:ext cx="2873159" cy="2873159"/>
          </a:xfrm>
          <a:prstGeom prst="rect">
            <a:avLst/>
          </a:prstGeom>
        </p:spPr>
      </p:pic>
    </p:spTree>
    <p:extLst>
      <p:ext uri="{BB962C8B-B14F-4D97-AF65-F5344CB8AC3E}">
        <p14:creationId xmlns:p14="http://schemas.microsoft.com/office/powerpoint/2010/main" val="22365625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D5436C75-7C77-4078-AC8E-E73662C48515}"/>
              </a:ext>
            </a:extLst>
          </p:cNvPr>
          <p:cNvSpPr>
            <a:spLocks noGrp="1"/>
          </p:cNvSpPr>
          <p:nvPr>
            <p:ph type="title"/>
          </p:nvPr>
        </p:nvSpPr>
        <p:spPr>
          <a:xfrm>
            <a:off x="1794897" y="624110"/>
            <a:ext cx="9712998" cy="1280890"/>
          </a:xfrm>
        </p:spPr>
        <p:txBody>
          <a:bodyPr>
            <a:normAutofit/>
          </a:bodyPr>
          <a:lstStyle/>
          <a:p>
            <a:r>
              <a:rPr lang="en-US">
                <a:ea typeface="+mj-lt"/>
                <a:cs typeface="+mj-lt"/>
              </a:rPr>
              <a:t>Deterministic </a:t>
            </a:r>
            <a:r>
              <a:rPr lang="en-US"/>
              <a:t>Outputs</a:t>
            </a:r>
            <a:endParaRPr lang="en-US">
              <a:ea typeface="+mj-lt"/>
              <a:cs typeface="+mj-lt"/>
            </a:endParaRPr>
          </a:p>
          <a:p>
            <a:endParaRPr lang="en-US" dirty="0"/>
          </a:p>
        </p:txBody>
      </p:sp>
      <p:sp>
        <p:nvSpPr>
          <p:cNvPr id="24" name="Rectangle 23">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6"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7" name="Content Placeholder 2">
            <a:extLst>
              <a:ext uri="{FF2B5EF4-FFF2-40B4-BE49-F238E27FC236}">
                <a16:creationId xmlns:a16="http://schemas.microsoft.com/office/drawing/2014/main" id="{C8A06535-7FD1-460F-9C82-47CD48F496BF}"/>
              </a:ext>
            </a:extLst>
          </p:cNvPr>
          <p:cNvGraphicFramePr>
            <a:graphicFrameLocks noGrp="1"/>
          </p:cNvGraphicFramePr>
          <p:nvPr>
            <p:ph idx="1"/>
            <p:extLst>
              <p:ext uri="{D42A27DB-BD31-4B8C-83A1-F6EECF244321}">
                <p14:modId xmlns:p14="http://schemas.microsoft.com/office/powerpoint/2010/main" val="404766804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07028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AFBC7B-BABD-4EDC-A51F-A43236CDFA86}"/>
              </a:ext>
            </a:extLst>
          </p:cNvPr>
          <p:cNvSpPr>
            <a:spLocks noGrp="1"/>
          </p:cNvSpPr>
          <p:nvPr>
            <p:ph type="title"/>
          </p:nvPr>
        </p:nvSpPr>
        <p:spPr>
          <a:xfrm>
            <a:off x="2592925" y="624110"/>
            <a:ext cx="8911687" cy="1280890"/>
          </a:xfrm>
        </p:spPr>
        <p:txBody>
          <a:bodyPr>
            <a:normAutofit/>
          </a:bodyPr>
          <a:lstStyle/>
          <a:p>
            <a:r>
              <a:rPr lang="en-US">
                <a:ea typeface="+mj-lt"/>
                <a:cs typeface="+mj-lt"/>
              </a:rPr>
              <a:t>Deterministic </a:t>
            </a:r>
            <a:r>
              <a:rPr lang="en-US"/>
              <a:t>Outputs</a:t>
            </a:r>
            <a:endParaRPr lang="en-US">
              <a:ea typeface="+mj-lt"/>
              <a:cs typeface="+mj-lt"/>
            </a:endParaRPr>
          </a:p>
          <a:p>
            <a:endParaRPr lang="en-US" dirty="0"/>
          </a:p>
        </p:txBody>
      </p:sp>
      <p:sp>
        <p:nvSpPr>
          <p:cNvPr id="3" name="Content Placeholder 2">
            <a:extLst>
              <a:ext uri="{FF2B5EF4-FFF2-40B4-BE49-F238E27FC236}">
                <a16:creationId xmlns:a16="http://schemas.microsoft.com/office/drawing/2014/main" id="{E38BEE74-9E62-4C3A-9EE1-CA5C36F811AC}"/>
              </a:ext>
            </a:extLst>
          </p:cNvPr>
          <p:cNvSpPr>
            <a:spLocks noGrp="1"/>
          </p:cNvSpPr>
          <p:nvPr>
            <p:ph idx="1"/>
          </p:nvPr>
        </p:nvSpPr>
        <p:spPr>
          <a:xfrm>
            <a:off x="2125386" y="1672579"/>
            <a:ext cx="5835121" cy="4349077"/>
          </a:xfrm>
        </p:spPr>
        <p:txBody>
          <a:bodyPr vert="horz" lIns="91440" tIns="45720" rIns="91440" bIns="45720" rtlCol="0" anchor="t">
            <a:noAutofit/>
          </a:bodyPr>
          <a:lstStyle/>
          <a:p>
            <a:r>
              <a:rPr lang="en-US" sz="2000">
                <a:solidFill>
                  <a:schemeClr val="tx1">
                    <a:lumMod val="95000"/>
                    <a:lumOff val="5000"/>
                  </a:schemeClr>
                </a:solidFill>
              </a:rPr>
              <a:t>Now, we will address the </a:t>
            </a:r>
            <a:r>
              <a:rPr lang="en-US" sz="2000" b="1">
                <a:solidFill>
                  <a:schemeClr val="tx1">
                    <a:lumMod val="95000"/>
                    <a:lumOff val="5000"/>
                  </a:schemeClr>
                </a:solidFill>
              </a:rPr>
              <a:t>Path </a:t>
            </a:r>
            <a:r>
              <a:rPr lang="en-US" sz="2000">
                <a:solidFill>
                  <a:schemeClr val="tx1">
                    <a:lumMod val="95000"/>
                    <a:lumOff val="5000"/>
                  </a:schemeClr>
                </a:solidFill>
              </a:rPr>
              <a:t>Output variable.</a:t>
            </a:r>
          </a:p>
          <a:p>
            <a:r>
              <a:rPr lang="en-US" sz="2000">
                <a:solidFill>
                  <a:schemeClr val="tx1">
                    <a:lumMod val="95000"/>
                    <a:lumOff val="5000"/>
                  </a:schemeClr>
                </a:solidFill>
              </a:rPr>
              <a:t>Each moving object has a well-determined trajectory that falls under time and location snapshots over the whole process of its movement.</a:t>
            </a:r>
          </a:p>
          <a:p>
            <a:r>
              <a:rPr lang="en-US" sz="2000">
                <a:solidFill>
                  <a:schemeClr val="tx1">
                    <a:lumMod val="95000"/>
                    <a:lumOff val="5000"/>
                  </a:schemeClr>
                </a:solidFill>
                <a:ea typeface="+mn-lt"/>
                <a:cs typeface="+mn-lt"/>
              </a:rPr>
              <a:t>Tracking paths is performed in a sequence of video frames.</a:t>
            </a:r>
          </a:p>
          <a:p>
            <a:r>
              <a:rPr lang="en-US" sz="2000">
                <a:solidFill>
                  <a:schemeClr val="tx1">
                    <a:lumMod val="95000"/>
                    <a:lumOff val="5000"/>
                  </a:schemeClr>
                </a:solidFill>
                <a:ea typeface="+mn-lt"/>
                <a:cs typeface="+mn-lt"/>
              </a:rPr>
              <a:t>Its processing mainly consists of two main stages: separation of objects from background in each frame and connecting those objects in successive frames to trace them</a:t>
            </a:r>
          </a:p>
        </p:txBody>
      </p:sp>
      <p:pic>
        <p:nvPicPr>
          <p:cNvPr id="9" name="Graphic 8" descr="Circle with Left Arrow">
            <a:extLst>
              <a:ext uri="{FF2B5EF4-FFF2-40B4-BE49-F238E27FC236}">
                <a16:creationId xmlns:a16="http://schemas.microsoft.com/office/drawing/2014/main" id="{E38BBEEE-6B9B-49BE-96D0-A004925869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452" y="2561913"/>
            <a:ext cx="2873159" cy="2873159"/>
          </a:xfrm>
          <a:prstGeom prst="rect">
            <a:avLst/>
          </a:prstGeom>
        </p:spPr>
      </p:pic>
    </p:spTree>
    <p:extLst>
      <p:ext uri="{BB962C8B-B14F-4D97-AF65-F5344CB8AC3E}">
        <p14:creationId xmlns:p14="http://schemas.microsoft.com/office/powerpoint/2010/main" val="31309490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12" name="Picture 11" descr="Camera lens with lense reflections">
            <a:extLst>
              <a:ext uri="{FF2B5EF4-FFF2-40B4-BE49-F238E27FC236}">
                <a16:creationId xmlns:a16="http://schemas.microsoft.com/office/drawing/2014/main" id="{C9DF9F60-8B34-42BD-9676-4C8F8D991EB4}"/>
              </a:ext>
            </a:extLst>
          </p:cNvPr>
          <p:cNvPicPr>
            <a:picLocks noChangeAspect="1"/>
          </p:cNvPicPr>
          <p:nvPr/>
        </p:nvPicPr>
        <p:blipFill rotWithShape="1">
          <a:blip r:embed="rId2"/>
          <a:srcRect l="8618" r="16483" b="-3"/>
          <a:stretch/>
        </p:blipFill>
        <p:spPr>
          <a:xfrm>
            <a:off x="4485557" y="10"/>
            <a:ext cx="7706443" cy="6857990"/>
          </a:xfrm>
          <a:prstGeom prst="rect">
            <a:avLst/>
          </a:prstGeom>
        </p:spPr>
      </p:pic>
      <p:sp useBgFill="1">
        <p:nvSpPr>
          <p:cNvPr id="16" name="Freeform: Shape 15">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10" name="Title 1">
            <a:extLst>
              <a:ext uri="{FF2B5EF4-FFF2-40B4-BE49-F238E27FC236}">
                <a16:creationId xmlns:a16="http://schemas.microsoft.com/office/drawing/2014/main" id="{14AA88A9-D1D4-45BE-A584-095E714F4559}"/>
              </a:ext>
            </a:extLst>
          </p:cNvPr>
          <p:cNvSpPr>
            <a:spLocks noGrp="1"/>
          </p:cNvSpPr>
          <p:nvPr>
            <p:ph type="title"/>
          </p:nvPr>
        </p:nvSpPr>
        <p:spPr>
          <a:xfrm>
            <a:off x="535525" y="624110"/>
            <a:ext cx="4623955" cy="1280890"/>
          </a:xfrm>
        </p:spPr>
        <p:txBody>
          <a:bodyPr>
            <a:normAutofit/>
          </a:bodyPr>
          <a:lstStyle/>
          <a:p>
            <a:r>
              <a:rPr lang="en-US"/>
              <a:t>What is Multiple Object Tracking ?</a:t>
            </a:r>
          </a:p>
        </p:txBody>
      </p:sp>
      <p:sp>
        <p:nvSpPr>
          <p:cNvPr id="18" name="Rectangle 17">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id="{597E5FCC-DFE9-453E-9B95-86C1C1EE21CE}"/>
              </a:ext>
            </a:extLst>
          </p:cNvPr>
          <p:cNvSpPr>
            <a:spLocks noGrp="1"/>
          </p:cNvSpPr>
          <p:nvPr>
            <p:ph idx="1"/>
          </p:nvPr>
        </p:nvSpPr>
        <p:spPr>
          <a:xfrm>
            <a:off x="377203" y="2144644"/>
            <a:ext cx="5343708" cy="4230402"/>
          </a:xfrm>
        </p:spPr>
        <p:txBody>
          <a:bodyPr vert="horz" lIns="91440" tIns="45720" rIns="91440" bIns="45720" rtlCol="0" anchor="t">
            <a:normAutofit/>
          </a:bodyPr>
          <a:lstStyle/>
          <a:p>
            <a:pPr>
              <a:lnSpc>
                <a:spcPct val="90000"/>
              </a:lnSpc>
            </a:pPr>
            <a:r>
              <a:rPr lang="en-US" sz="2400" dirty="0">
                <a:ea typeface="+mn-lt"/>
                <a:cs typeface="+mn-lt"/>
              </a:rPr>
              <a:t>As the name suggests, multiple object tracking consists of keeping track of objects in a video as they move around.</a:t>
            </a:r>
          </a:p>
          <a:p>
            <a:pPr>
              <a:lnSpc>
                <a:spcPct val="90000"/>
              </a:lnSpc>
            </a:pPr>
            <a:r>
              <a:rPr lang="en-US" sz="2400" dirty="0">
                <a:ea typeface="+mn-lt"/>
                <a:cs typeface="+mn-lt"/>
              </a:rPr>
              <a:t>A formal description would be for each frame in a video, localize and identify all objects of interest, so that the identities are consistent throughout the video. </a:t>
            </a:r>
          </a:p>
          <a:p>
            <a:pPr>
              <a:lnSpc>
                <a:spcPct val="90000"/>
              </a:lnSpc>
            </a:pPr>
            <a:endParaRPr lang="en-US" sz="1300"/>
          </a:p>
        </p:txBody>
      </p:sp>
    </p:spTree>
    <p:extLst>
      <p:ext uri="{BB962C8B-B14F-4D97-AF65-F5344CB8AC3E}">
        <p14:creationId xmlns:p14="http://schemas.microsoft.com/office/powerpoint/2010/main" val="19469865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descr="A picture containing arrow&#10;&#10;Description automatically generated">
            <a:extLst>
              <a:ext uri="{FF2B5EF4-FFF2-40B4-BE49-F238E27FC236}">
                <a16:creationId xmlns:a16="http://schemas.microsoft.com/office/drawing/2014/main" id="{281D303A-E536-48E6-A56F-E6CA464437FA}"/>
              </a:ext>
            </a:extLst>
          </p:cNvPr>
          <p:cNvPicPr>
            <a:picLocks noChangeAspect="1"/>
          </p:cNvPicPr>
          <p:nvPr/>
        </p:nvPicPr>
        <p:blipFill rotWithShape="1">
          <a:blip r:embed="rId2"/>
          <a:srcRect l="2421" r="34349" b="1"/>
          <a:stretch/>
        </p:blipFill>
        <p:spPr>
          <a:xfrm>
            <a:off x="1" y="10"/>
            <a:ext cx="7574440" cy="6857990"/>
          </a:xfrm>
          <a:prstGeom prst="rect">
            <a:avLst/>
          </a:prstGeom>
        </p:spPr>
      </p:pic>
      <p:sp>
        <p:nvSpPr>
          <p:cNvPr id="49"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48562BF-6426-4EE5-A4E7-6B3BCA4E618B}"/>
              </a:ext>
            </a:extLst>
          </p:cNvPr>
          <p:cNvSpPr>
            <a:spLocks noGrp="1"/>
          </p:cNvSpPr>
          <p:nvPr>
            <p:ph type="title"/>
          </p:nvPr>
        </p:nvSpPr>
        <p:spPr>
          <a:xfrm>
            <a:off x="541867" y="787400"/>
            <a:ext cx="7145866" cy="778933"/>
          </a:xfrm>
        </p:spPr>
        <p:txBody>
          <a:bodyPr anchor="ctr">
            <a:normAutofit/>
          </a:bodyPr>
          <a:lstStyle/>
          <a:p>
            <a:pPr>
              <a:lnSpc>
                <a:spcPct val="90000"/>
              </a:lnSpc>
            </a:pPr>
            <a:r>
              <a:rPr lang="en-US" sz="2500">
                <a:solidFill>
                  <a:srgbClr val="FEFFFF"/>
                </a:solidFill>
              </a:rPr>
              <a:t>Building Blocks of a Detection by Tracking Methodology</a:t>
            </a:r>
          </a:p>
        </p:txBody>
      </p:sp>
      <p:sp>
        <p:nvSpPr>
          <p:cNvPr id="3" name="Content Placeholder 2">
            <a:extLst>
              <a:ext uri="{FF2B5EF4-FFF2-40B4-BE49-F238E27FC236}">
                <a16:creationId xmlns:a16="http://schemas.microsoft.com/office/drawing/2014/main" id="{7FE47E92-6059-49E5-BE62-A3A5524F64F3}"/>
              </a:ext>
            </a:extLst>
          </p:cNvPr>
          <p:cNvSpPr>
            <a:spLocks noGrp="1"/>
          </p:cNvSpPr>
          <p:nvPr>
            <p:ph idx="1"/>
          </p:nvPr>
        </p:nvSpPr>
        <p:spPr>
          <a:xfrm>
            <a:off x="7242576" y="1827168"/>
            <a:ext cx="4392462" cy="4780236"/>
          </a:xfrm>
        </p:spPr>
        <p:txBody>
          <a:bodyPr vert="horz" lIns="91440" tIns="45720" rIns="91440" bIns="45720" rtlCol="0" anchor="t">
            <a:normAutofit/>
          </a:bodyPr>
          <a:lstStyle/>
          <a:p>
            <a:r>
              <a:rPr lang="en-US" sz="2400" dirty="0">
                <a:solidFill>
                  <a:schemeClr val="tx1">
                    <a:lumMod val="95000"/>
                    <a:lumOff val="5000"/>
                  </a:schemeClr>
                </a:solidFill>
              </a:rPr>
              <a:t>The tracking method is divided into 2 main steps: </a:t>
            </a:r>
          </a:p>
          <a:p>
            <a:pPr marL="0" indent="0">
              <a:buNone/>
            </a:pPr>
            <a:endParaRPr lang="en-US" sz="2400" dirty="0">
              <a:solidFill>
                <a:schemeClr val="tx1">
                  <a:lumMod val="95000"/>
                  <a:lumOff val="5000"/>
                </a:schemeClr>
              </a:solidFill>
            </a:endParaRPr>
          </a:p>
          <a:p>
            <a:pPr>
              <a:buFont typeface="Courier New" charset="2"/>
              <a:buChar char="o"/>
            </a:pPr>
            <a:r>
              <a:rPr lang="en-US" sz="2400" dirty="0">
                <a:solidFill>
                  <a:schemeClr val="tx1">
                    <a:lumMod val="95000"/>
                    <a:lumOff val="5000"/>
                  </a:schemeClr>
                </a:solidFill>
              </a:rPr>
              <a:t>The 1st step is to apply object detection into each video frame. The aim is to detect the number and the nature of each object present in the frame.</a:t>
            </a:r>
          </a:p>
          <a:p>
            <a:pPr marL="0" indent="0">
              <a:buNone/>
            </a:pPr>
            <a:endParaRPr lang="en-US">
              <a:solidFill>
                <a:schemeClr val="tx1">
                  <a:lumMod val="95000"/>
                  <a:lumOff val="5000"/>
                </a:schemeClr>
              </a:solidFill>
            </a:endParaRPr>
          </a:p>
          <a:p>
            <a:pPr marL="0" indent="0">
              <a:buFont typeface="Courier New" charset="2"/>
              <a:buNone/>
            </a:pPr>
            <a:endParaRPr lang="en-US">
              <a:solidFill>
                <a:schemeClr val="tx1">
                  <a:lumMod val="95000"/>
                  <a:lumOff val="5000"/>
                </a:schemeClr>
              </a:solidFill>
            </a:endParaRPr>
          </a:p>
        </p:txBody>
      </p:sp>
    </p:spTree>
    <p:extLst>
      <p:ext uri="{BB962C8B-B14F-4D97-AF65-F5344CB8AC3E}">
        <p14:creationId xmlns:p14="http://schemas.microsoft.com/office/powerpoint/2010/main" val="19942458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9A8E6-281C-44B9-889E-097866BBEFC8}"/>
              </a:ext>
            </a:extLst>
          </p:cNvPr>
          <p:cNvSpPr>
            <a:spLocks noGrp="1"/>
          </p:cNvSpPr>
          <p:nvPr>
            <p:ph idx="1"/>
          </p:nvPr>
        </p:nvSpPr>
        <p:spPr>
          <a:xfrm>
            <a:off x="1038548" y="1972607"/>
            <a:ext cx="5008190" cy="2602251"/>
          </a:xfrm>
        </p:spPr>
        <p:txBody>
          <a:bodyPr vert="horz" lIns="91440" tIns="45720" rIns="91440" bIns="45720" rtlCol="0" anchor="t">
            <a:noAutofit/>
          </a:bodyPr>
          <a:lstStyle/>
          <a:p>
            <a:pPr>
              <a:buFont typeface="Courier New" charset="2"/>
              <a:buChar char="o"/>
            </a:pPr>
            <a:r>
              <a:rPr lang="en-US" sz="2400">
                <a:solidFill>
                  <a:schemeClr val="tx1">
                    <a:lumMod val="95000"/>
                    <a:lumOff val="5000"/>
                  </a:schemeClr>
                </a:solidFill>
              </a:rPr>
              <a:t>The 2nd step is to associate each detection to tracks. This is done </a:t>
            </a:r>
            <a:r>
              <a:rPr lang="en-US" sz="2400">
                <a:solidFill>
                  <a:schemeClr val="tx1">
                    <a:lumMod val="95000"/>
                    <a:lumOff val="5000"/>
                  </a:schemeClr>
                </a:solidFill>
                <a:ea typeface="+mn-lt"/>
                <a:cs typeface="+mn-lt"/>
              </a:rPr>
              <a:t>to keep track of each object’s identity from one frame to the next.</a:t>
            </a:r>
          </a:p>
          <a:p>
            <a:pPr>
              <a:buFont typeface="Courier New" charset="2"/>
              <a:buChar char="o"/>
            </a:pPr>
            <a:endParaRPr lang="en-US" sz="2400">
              <a:solidFill>
                <a:srgbClr val="000000"/>
              </a:solidFill>
            </a:endParaRPr>
          </a:p>
        </p:txBody>
      </p:sp>
      <p:pic>
        <p:nvPicPr>
          <p:cNvPr id="6" name="Picture 6" descr="A picture containing text&#10;&#10;Description automatically generated">
            <a:extLst>
              <a:ext uri="{FF2B5EF4-FFF2-40B4-BE49-F238E27FC236}">
                <a16:creationId xmlns:a16="http://schemas.microsoft.com/office/drawing/2014/main" id="{1B8C5C60-83EB-43DA-860C-39B33C8D312A}"/>
              </a:ext>
            </a:extLst>
          </p:cNvPr>
          <p:cNvPicPr>
            <a:picLocks noChangeAspect="1"/>
          </p:cNvPicPr>
          <p:nvPr/>
        </p:nvPicPr>
        <p:blipFill>
          <a:blip r:embed="rId2"/>
          <a:stretch>
            <a:fillRect/>
          </a:stretch>
        </p:blipFill>
        <p:spPr>
          <a:xfrm>
            <a:off x="6091916" y="1415025"/>
            <a:ext cx="5451627" cy="3707908"/>
          </a:xfrm>
          <a:prstGeom prst="rect">
            <a:avLst/>
          </a:prstGeom>
        </p:spPr>
      </p:pic>
    </p:spTree>
    <p:extLst>
      <p:ext uri="{BB962C8B-B14F-4D97-AF65-F5344CB8AC3E}">
        <p14:creationId xmlns:p14="http://schemas.microsoft.com/office/powerpoint/2010/main" val="17383333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6" name="Picture 4" descr="Light bulb on yellow background with sketched light beams and cord">
            <a:extLst>
              <a:ext uri="{FF2B5EF4-FFF2-40B4-BE49-F238E27FC236}">
                <a16:creationId xmlns:a16="http://schemas.microsoft.com/office/drawing/2014/main" id="{16EA4D27-23BF-4BD6-8BFB-2459B846999F}"/>
              </a:ext>
            </a:extLst>
          </p:cNvPr>
          <p:cNvPicPr>
            <a:picLocks noChangeAspect="1"/>
          </p:cNvPicPr>
          <p:nvPr/>
        </p:nvPicPr>
        <p:blipFill rotWithShape="1">
          <a:blip r:embed="rId2"/>
          <a:srcRect l="50211" r="7886" b="3"/>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014B1AC3-D023-4065-B181-F35AC288D0CC}"/>
              </a:ext>
            </a:extLst>
          </p:cNvPr>
          <p:cNvSpPr>
            <a:spLocks noGrp="1"/>
          </p:cNvSpPr>
          <p:nvPr>
            <p:ph idx="1"/>
          </p:nvPr>
        </p:nvSpPr>
        <p:spPr>
          <a:xfrm>
            <a:off x="6721220" y="2558143"/>
            <a:ext cx="5066419" cy="3777622"/>
          </a:xfrm>
        </p:spPr>
        <p:txBody>
          <a:bodyPr vert="horz" lIns="91440" tIns="45720" rIns="91440" bIns="45720" rtlCol="0" anchor="t">
            <a:normAutofit/>
          </a:bodyPr>
          <a:lstStyle/>
          <a:p>
            <a:pPr marL="0" indent="0" algn="ctr">
              <a:buNone/>
            </a:pPr>
            <a:r>
              <a:rPr lang="en-US" sz="2400" b="1"/>
              <a:t>This method comes with its own limitations and challenges nevertheless!</a:t>
            </a:r>
            <a:endParaRPr lang="en-US"/>
          </a:p>
        </p:txBody>
      </p:sp>
    </p:spTree>
    <p:extLst>
      <p:ext uri="{BB962C8B-B14F-4D97-AF65-F5344CB8AC3E}">
        <p14:creationId xmlns:p14="http://schemas.microsoft.com/office/powerpoint/2010/main" val="29941047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9C7A1A3B-9E13-4DB3-B58E-2FD38218ADC9}"/>
              </a:ext>
            </a:extLst>
          </p:cNvPr>
          <p:cNvSpPr>
            <a:spLocks noGrp="1"/>
          </p:cNvSpPr>
          <p:nvPr>
            <p:ph type="title"/>
          </p:nvPr>
        </p:nvSpPr>
        <p:spPr>
          <a:xfrm>
            <a:off x="6483096" y="624110"/>
            <a:ext cx="5021516" cy="1280890"/>
          </a:xfrm>
        </p:spPr>
        <p:txBody>
          <a:bodyPr>
            <a:normAutofit/>
          </a:bodyPr>
          <a:lstStyle/>
          <a:p>
            <a:pPr algn="ctr"/>
            <a:r>
              <a:rPr lang="en-US"/>
              <a:t>Challenges &amp; Limitations</a:t>
            </a:r>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Maze">
            <a:extLst>
              <a:ext uri="{FF2B5EF4-FFF2-40B4-BE49-F238E27FC236}">
                <a16:creationId xmlns:a16="http://schemas.microsoft.com/office/drawing/2014/main" id="{0E157B1F-C0C0-4E27-ABC1-0F79B60ED612}"/>
              </a:ext>
            </a:extLst>
          </p:cNvPr>
          <p:cNvPicPr>
            <a:picLocks noChangeAspect="1"/>
          </p:cNvPicPr>
          <p:nvPr/>
        </p:nvPicPr>
        <p:blipFill rotWithShape="1">
          <a:blip r:embed="rId2"/>
          <a:srcRect l="25757" r="28845" b="-3"/>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AC70789D-C4D4-49EA-A0BF-55FFEF0B6518}"/>
              </a:ext>
            </a:extLst>
          </p:cNvPr>
          <p:cNvSpPr>
            <a:spLocks noGrp="1"/>
          </p:cNvSpPr>
          <p:nvPr>
            <p:ph idx="1"/>
          </p:nvPr>
        </p:nvSpPr>
        <p:spPr>
          <a:xfrm>
            <a:off x="6438191" y="2133600"/>
            <a:ext cx="5066419" cy="4108490"/>
          </a:xfrm>
        </p:spPr>
        <p:txBody>
          <a:bodyPr vert="horz" lIns="91440" tIns="45720" rIns="91440" bIns="45720" rtlCol="0" anchor="t">
            <a:normAutofit/>
          </a:bodyPr>
          <a:lstStyle/>
          <a:p>
            <a:r>
              <a:rPr lang="en-US" sz="2400">
                <a:ea typeface="+mn-lt"/>
                <a:cs typeface="+mn-lt"/>
              </a:rPr>
              <a:t>MOT is a challenging problem: </a:t>
            </a:r>
            <a:r>
              <a:rPr lang="en-US" sz="2400" i="1">
                <a:ea typeface="+mn-lt"/>
                <a:cs typeface="+mn-lt"/>
              </a:rPr>
              <a:t>ID switches</a:t>
            </a:r>
            <a:r>
              <a:rPr lang="en-US" sz="2400">
                <a:ea typeface="+mn-lt"/>
                <a:cs typeface="+mn-lt"/>
              </a:rPr>
              <a:t> are hard to avoid especially in crowded videos, and the nature as well as the number of objects in each frame is unknown, so MOT algorithms </a:t>
            </a:r>
            <a:r>
              <a:rPr lang="en-US" sz="2400" i="1">
                <a:ea typeface="+mn-lt"/>
                <a:cs typeface="+mn-lt"/>
              </a:rPr>
              <a:t>strongly</a:t>
            </a:r>
            <a:r>
              <a:rPr lang="en-US" sz="2400">
                <a:ea typeface="+mn-lt"/>
                <a:cs typeface="+mn-lt"/>
              </a:rPr>
              <a:t> </a:t>
            </a:r>
            <a:r>
              <a:rPr lang="en-US" sz="2400" i="1">
                <a:ea typeface="+mn-lt"/>
                <a:cs typeface="+mn-lt"/>
              </a:rPr>
              <a:t>rely on detection algorithms</a:t>
            </a:r>
            <a:r>
              <a:rPr lang="en-US" sz="2400">
                <a:ea typeface="+mn-lt"/>
                <a:cs typeface="+mn-lt"/>
              </a:rPr>
              <a:t>, which are themselves not perfect.</a:t>
            </a:r>
            <a:endParaRPr lang="en-US">
              <a:ea typeface="+mn-lt"/>
              <a:cs typeface="+mn-lt"/>
            </a:endParaRPr>
          </a:p>
        </p:txBody>
      </p:sp>
    </p:spTree>
    <p:extLst>
      <p:ext uri="{BB962C8B-B14F-4D97-AF65-F5344CB8AC3E}">
        <p14:creationId xmlns:p14="http://schemas.microsoft.com/office/powerpoint/2010/main" val="25187427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3476F1D-DFF9-4C3C-8337-2C0328FD64DD}"/>
              </a:ext>
            </a:extLst>
          </p:cNvPr>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rPr>
              <a:t>Challenges &amp; Limitations</a:t>
            </a:r>
          </a:p>
        </p:txBody>
      </p:sp>
      <p:sp>
        <p:nvSpPr>
          <p:cNvPr id="12" name="Rectangle 11">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7"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8"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9"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0"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1"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2"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3"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4"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5"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6"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7"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8"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131E5365-818A-4AD1-9042-2EBA4CC04579}"/>
              </a:ext>
            </a:extLst>
          </p:cNvPr>
          <p:cNvSpPr>
            <a:spLocks noGrp="1"/>
          </p:cNvSpPr>
          <p:nvPr>
            <p:ph idx="1"/>
          </p:nvPr>
        </p:nvSpPr>
        <p:spPr>
          <a:xfrm>
            <a:off x="5049062" y="942108"/>
            <a:ext cx="6455549" cy="4969114"/>
          </a:xfrm>
        </p:spPr>
        <p:txBody>
          <a:bodyPr vert="horz" lIns="91440" tIns="45720" rIns="91440" bIns="45720" rtlCol="0" anchor="ctr">
            <a:normAutofit/>
          </a:bodyPr>
          <a:lstStyle/>
          <a:p>
            <a:r>
              <a:rPr lang="en-US" sz="2400">
                <a:solidFill>
                  <a:schemeClr val="tx2">
                    <a:lumMod val="75000"/>
                  </a:schemeClr>
                </a:solidFill>
              </a:rPr>
              <a:t>Finding the appropriate datasets is also a challenge while working on an MOT problem. </a:t>
            </a:r>
            <a:endParaRPr lang="en-US">
              <a:solidFill>
                <a:schemeClr val="tx2">
                  <a:lumMod val="75000"/>
                </a:schemeClr>
              </a:solidFill>
            </a:endParaRPr>
          </a:p>
          <a:p>
            <a:r>
              <a:rPr lang="en-US" sz="2400">
                <a:solidFill>
                  <a:schemeClr val="tx2">
                    <a:lumMod val="75000"/>
                  </a:schemeClr>
                </a:solidFill>
              </a:rPr>
              <a:t>Sources are especially limited if we are going to pick a video-based approach to train our model ( which will be the case in this type of project).</a:t>
            </a:r>
            <a:endParaRPr lang="en-US">
              <a:solidFill>
                <a:schemeClr val="tx2">
                  <a:lumMod val="75000"/>
                </a:schemeClr>
              </a:solidFill>
            </a:endParaRPr>
          </a:p>
          <a:p>
            <a:endParaRPr lang="en-US">
              <a:solidFill>
                <a:schemeClr val="tx2">
                  <a:lumMod val="75000"/>
                </a:schemeClr>
              </a:solidFill>
            </a:endParaRPr>
          </a:p>
        </p:txBody>
      </p:sp>
    </p:spTree>
    <p:extLst>
      <p:ext uri="{BB962C8B-B14F-4D97-AF65-F5344CB8AC3E}">
        <p14:creationId xmlns:p14="http://schemas.microsoft.com/office/powerpoint/2010/main" val="28174815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B8B388D-ABB1-4E9C-8C48-0E493D6CF9D0}"/>
              </a:ext>
            </a:extLst>
          </p:cNvPr>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rPr>
              <a:t>Challenges &amp; Limitations</a:t>
            </a:r>
          </a:p>
        </p:txBody>
      </p:sp>
      <p:sp>
        <p:nvSpPr>
          <p:cNvPr id="12" name="Rectangle 11">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7"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8"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9"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0"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1"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2"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3"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4"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5"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6"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7"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8"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A0780BE6-FB7D-4675-809F-57AAEF070874}"/>
              </a:ext>
            </a:extLst>
          </p:cNvPr>
          <p:cNvSpPr>
            <a:spLocks noGrp="1"/>
          </p:cNvSpPr>
          <p:nvPr>
            <p:ph idx="1"/>
          </p:nvPr>
        </p:nvSpPr>
        <p:spPr>
          <a:xfrm>
            <a:off x="5049062" y="942108"/>
            <a:ext cx="6455549" cy="4969114"/>
          </a:xfrm>
        </p:spPr>
        <p:txBody>
          <a:bodyPr vert="horz" lIns="91440" tIns="45720" rIns="91440" bIns="45720" rtlCol="0" anchor="ctr">
            <a:noAutofit/>
          </a:bodyPr>
          <a:lstStyle/>
          <a:p>
            <a:r>
              <a:rPr lang="en-US" sz="2400" dirty="0">
                <a:solidFill>
                  <a:schemeClr val="tx2">
                    <a:lumMod val="75000"/>
                  </a:schemeClr>
                </a:solidFill>
              </a:rPr>
              <a:t>Evaluating MOT itself causes some problems too.</a:t>
            </a:r>
          </a:p>
          <a:p>
            <a:r>
              <a:rPr lang="en-US" sz="2400" dirty="0">
                <a:solidFill>
                  <a:schemeClr val="tx2">
                    <a:lumMod val="75000"/>
                  </a:schemeClr>
                </a:solidFill>
              </a:rPr>
              <a:t>Firstly, MOT algorithms depend on the detector, and the community does not always agree on the protocol to follow: should we evaluate the tracker with the same detector for all, or should we evaluate the whole system (detector + tracker) together? </a:t>
            </a:r>
          </a:p>
          <a:p>
            <a:r>
              <a:rPr lang="en-US" sz="2400" dirty="0">
                <a:solidFill>
                  <a:schemeClr val="tx2">
                    <a:lumMod val="75000"/>
                  </a:schemeClr>
                </a:solidFill>
              </a:rPr>
              <a:t>Lastly, although some performance measures such as MOTA are commonly used, some researchers still do not adhere to this metric.</a:t>
            </a:r>
          </a:p>
        </p:txBody>
      </p:sp>
    </p:spTree>
    <p:extLst>
      <p:ext uri="{BB962C8B-B14F-4D97-AF65-F5344CB8AC3E}">
        <p14:creationId xmlns:p14="http://schemas.microsoft.com/office/powerpoint/2010/main" val="8819621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ADE77D83-D37D-49F0-81E7-62F0C5324FEA}"/>
              </a:ext>
            </a:extLst>
          </p:cNvPr>
          <p:cNvGraphicFramePr>
            <a:graphicFrameLocks noGrp="1"/>
          </p:cNvGraphicFramePr>
          <p:nvPr>
            <p:ph idx="1"/>
          </p:nvPr>
        </p:nvGraphicFramePr>
        <p:xfrm>
          <a:off x="2569159" y="1712495"/>
          <a:ext cx="8915400" cy="4730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70EB5D3-A0A6-44C2-9C77-2C184BF7210A}"/>
              </a:ext>
            </a:extLst>
          </p:cNvPr>
          <p:cNvSpPr>
            <a:spLocks noGrp="1"/>
          </p:cNvSpPr>
          <p:nvPr>
            <p:ph type="title"/>
          </p:nvPr>
        </p:nvSpPr>
        <p:spPr>
          <a:xfrm>
            <a:off x="3907931" y="619024"/>
            <a:ext cx="6234700" cy="889864"/>
          </a:xfrm>
        </p:spPr>
        <p:txBody>
          <a:bodyPr>
            <a:normAutofit/>
          </a:bodyPr>
          <a:lstStyle/>
          <a:p>
            <a:pPr algn="ctr"/>
            <a:r>
              <a:rPr lang="en-US"/>
              <a:t>Challenges &amp; Limitations</a:t>
            </a:r>
          </a:p>
        </p:txBody>
      </p:sp>
      <p:pic>
        <p:nvPicPr>
          <p:cNvPr id="2" name="Picture 3" descr="Text&#10;&#10;Description automatically generated">
            <a:extLst>
              <a:ext uri="{FF2B5EF4-FFF2-40B4-BE49-F238E27FC236}">
                <a16:creationId xmlns:a16="http://schemas.microsoft.com/office/drawing/2014/main" id="{8E312FAD-ECB0-4944-87DE-AFC24E53CCB6}"/>
              </a:ext>
            </a:extLst>
          </p:cNvPr>
          <p:cNvPicPr>
            <a:picLocks noChangeAspect="1"/>
          </p:cNvPicPr>
          <p:nvPr/>
        </p:nvPicPr>
        <p:blipFill>
          <a:blip r:embed="rId7"/>
          <a:stretch>
            <a:fillRect/>
          </a:stretch>
        </p:blipFill>
        <p:spPr>
          <a:xfrm>
            <a:off x="4513993" y="3476695"/>
            <a:ext cx="4897549" cy="1208033"/>
          </a:xfrm>
          <a:prstGeom prst="rect">
            <a:avLst/>
          </a:prstGeom>
        </p:spPr>
      </p:pic>
    </p:spTree>
    <p:extLst>
      <p:ext uri="{BB962C8B-B14F-4D97-AF65-F5344CB8AC3E}">
        <p14:creationId xmlns:p14="http://schemas.microsoft.com/office/powerpoint/2010/main" val="30621928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2F382B2-5204-47B5-B289-B56EF2A2459C}"/>
              </a:ext>
            </a:extLst>
          </p:cNvPr>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rPr>
              <a:t>Challenges &amp; Limitations</a:t>
            </a:r>
          </a:p>
        </p:txBody>
      </p:sp>
      <p:sp>
        <p:nvSpPr>
          <p:cNvPr id="12" name="Rectangle 11">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7"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8"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9"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0"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1"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2"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3"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4"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5"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6"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7"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8"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4506C109-C043-438E-B6E8-85FDE432FFF7}"/>
              </a:ext>
            </a:extLst>
          </p:cNvPr>
          <p:cNvSpPr>
            <a:spLocks noGrp="1"/>
          </p:cNvSpPr>
          <p:nvPr>
            <p:ph idx="1"/>
          </p:nvPr>
        </p:nvSpPr>
        <p:spPr>
          <a:xfrm>
            <a:off x="5038019" y="434108"/>
            <a:ext cx="6455549" cy="5996157"/>
          </a:xfrm>
        </p:spPr>
        <p:txBody>
          <a:bodyPr vert="horz" lIns="91440" tIns="45720" rIns="91440" bIns="45720" rtlCol="0" anchor="ctr">
            <a:noAutofit/>
          </a:bodyPr>
          <a:lstStyle/>
          <a:p>
            <a:r>
              <a:rPr lang="en-US" sz="2200">
                <a:solidFill>
                  <a:schemeClr val="tx1">
                    <a:lumMod val="95000"/>
                    <a:lumOff val="5000"/>
                  </a:schemeClr>
                </a:solidFill>
                <a:ea typeface="+mn-lt"/>
                <a:cs typeface="+mn-lt"/>
              </a:rPr>
              <a:t>For object classification and detection tasks, huge progress have been made, and algorithms achieve performance comparable to that of humans. But while it is easy for a human to track an object, today’s trackers are still far from that goal, which requires to capture the spatial and temporal relation between targets.</a:t>
            </a:r>
            <a:endParaRPr lang="en-US" sz="2200">
              <a:solidFill>
                <a:schemeClr val="tx1">
                  <a:lumMod val="95000"/>
                  <a:lumOff val="5000"/>
                </a:schemeClr>
              </a:solidFill>
            </a:endParaRPr>
          </a:p>
          <a:p>
            <a:r>
              <a:rPr lang="en-US" sz="2200">
                <a:solidFill>
                  <a:schemeClr val="tx1">
                    <a:lumMod val="95000"/>
                    <a:lumOff val="5000"/>
                  </a:schemeClr>
                </a:solidFill>
                <a:ea typeface="+mn-lt"/>
                <a:cs typeface="+mn-lt"/>
              </a:rPr>
              <a:t>To give a clearer idea, in the summary metric of MOT, </a:t>
            </a:r>
            <a:r>
              <a:rPr lang="en-US" sz="2200" i="1">
                <a:solidFill>
                  <a:schemeClr val="tx1">
                    <a:lumMod val="95000"/>
                    <a:lumOff val="5000"/>
                  </a:schemeClr>
                </a:solidFill>
                <a:ea typeface="+mn-lt"/>
                <a:cs typeface="+mn-lt"/>
              </a:rPr>
              <a:t>MOTA</a:t>
            </a:r>
            <a:r>
              <a:rPr lang="en-US" sz="2200">
                <a:solidFill>
                  <a:schemeClr val="tx1">
                    <a:lumMod val="95000"/>
                    <a:lumOff val="5000"/>
                  </a:schemeClr>
                </a:solidFill>
                <a:ea typeface="+mn-lt"/>
                <a:cs typeface="+mn-lt"/>
              </a:rPr>
              <a:t>, the best algorithms do not go beyond 0.6 (the best possible score is 1.0). One should go into details to understand this metric, but it still means that there is room for improvement compared to the ideal case.</a:t>
            </a:r>
            <a:endParaRPr lang="en-US" sz="2200">
              <a:solidFill>
                <a:schemeClr val="tx1">
                  <a:lumMod val="95000"/>
                  <a:lumOff val="5000"/>
                </a:schemeClr>
              </a:solidFill>
            </a:endParaRPr>
          </a:p>
          <a:p>
            <a:endParaRPr lang="en-US">
              <a:solidFill>
                <a:schemeClr val="tx2">
                  <a:lumMod val="75000"/>
                </a:schemeClr>
              </a:solidFill>
            </a:endParaRPr>
          </a:p>
        </p:txBody>
      </p:sp>
    </p:spTree>
    <p:extLst>
      <p:ext uri="{BB962C8B-B14F-4D97-AF65-F5344CB8AC3E}">
        <p14:creationId xmlns:p14="http://schemas.microsoft.com/office/powerpoint/2010/main" val="36678815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93070F6B-9CED-4A66-B7FA-32617A58E110}"/>
              </a:ext>
            </a:extLst>
          </p:cNvPr>
          <p:cNvSpPr>
            <a:spLocks noGrp="1"/>
          </p:cNvSpPr>
          <p:nvPr>
            <p:ph type="title"/>
          </p:nvPr>
        </p:nvSpPr>
        <p:spPr>
          <a:xfrm>
            <a:off x="6483096" y="624110"/>
            <a:ext cx="5021516" cy="1280890"/>
          </a:xfrm>
        </p:spPr>
        <p:txBody>
          <a:bodyPr>
            <a:normAutofit/>
          </a:bodyPr>
          <a:lstStyle/>
          <a:p>
            <a:r>
              <a:rPr lang="en-US"/>
              <a:t>Real-time MOT</a:t>
            </a:r>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8" name="Picture 4" descr="Urtavlan på ett armbandsur">
            <a:extLst>
              <a:ext uri="{FF2B5EF4-FFF2-40B4-BE49-F238E27FC236}">
                <a16:creationId xmlns:a16="http://schemas.microsoft.com/office/drawing/2014/main" id="{B9767872-1DD8-433B-A9A6-5263412F1E53}"/>
              </a:ext>
            </a:extLst>
          </p:cNvPr>
          <p:cNvPicPr>
            <a:picLocks noChangeAspect="1"/>
          </p:cNvPicPr>
          <p:nvPr/>
        </p:nvPicPr>
        <p:blipFill rotWithShape="1">
          <a:blip r:embed="rId2"/>
          <a:srcRect l="21259" r="33343" b="-3"/>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BC888C3A-1733-42B0-9195-9A6F4F262721}"/>
              </a:ext>
            </a:extLst>
          </p:cNvPr>
          <p:cNvSpPr>
            <a:spLocks noGrp="1"/>
          </p:cNvSpPr>
          <p:nvPr>
            <p:ph idx="1"/>
          </p:nvPr>
        </p:nvSpPr>
        <p:spPr>
          <a:xfrm>
            <a:off x="5267583" y="1482035"/>
            <a:ext cx="6932765" cy="4826752"/>
          </a:xfrm>
        </p:spPr>
        <p:txBody>
          <a:bodyPr vert="horz" lIns="91440" tIns="45720" rIns="91440" bIns="45720" rtlCol="0" anchor="t">
            <a:noAutofit/>
          </a:bodyPr>
          <a:lstStyle/>
          <a:p>
            <a:r>
              <a:rPr lang="en-US" sz="2200" dirty="0">
                <a:ea typeface="+mn-lt"/>
                <a:cs typeface="+mn-lt"/>
              </a:rPr>
              <a:t>There is no clear definition in multiple object tracking on what inference speed is required for a model to be said to work in </a:t>
            </a:r>
            <a:r>
              <a:rPr lang="en-US" sz="2200" b="1" dirty="0">
                <a:ea typeface="+mn-lt"/>
                <a:cs typeface="+mn-lt"/>
              </a:rPr>
              <a:t>real-time</a:t>
            </a:r>
            <a:r>
              <a:rPr lang="en-US" sz="2200" dirty="0">
                <a:ea typeface="+mn-lt"/>
                <a:cs typeface="+mn-lt"/>
              </a:rPr>
              <a:t>. </a:t>
            </a:r>
          </a:p>
          <a:p>
            <a:r>
              <a:rPr lang="en-US" sz="2200" dirty="0">
                <a:ea typeface="+mn-lt"/>
                <a:cs typeface="+mn-lt"/>
              </a:rPr>
              <a:t>Instead, it is said that a model is real-time if it can give output as fast as, or faster than, the rate of which input is given. </a:t>
            </a:r>
          </a:p>
          <a:p>
            <a:r>
              <a:rPr lang="en-US" sz="2200" dirty="0">
                <a:ea typeface="+mn-lt"/>
                <a:cs typeface="+mn-lt"/>
              </a:rPr>
              <a:t>That is, a tracker is real-time if it can analyze 60 s of video in less than one minute – otherwise, it is not. </a:t>
            </a:r>
          </a:p>
          <a:p>
            <a:r>
              <a:rPr lang="en-US" sz="2200" dirty="0">
                <a:ea typeface="+mn-lt"/>
                <a:cs typeface="+mn-lt"/>
              </a:rPr>
              <a:t>However, the video is not continuous, but is captured at a certain framerate, and the frames are input to the tracker with a constant interval. </a:t>
            </a:r>
            <a:endParaRPr lang="en-US" sz="2200" dirty="0"/>
          </a:p>
        </p:txBody>
      </p:sp>
    </p:spTree>
    <p:extLst>
      <p:ext uri="{BB962C8B-B14F-4D97-AF65-F5344CB8AC3E}">
        <p14:creationId xmlns:p14="http://schemas.microsoft.com/office/powerpoint/2010/main" val="36537444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8" name="Picture 4" descr="Urtavlan på ett armbandsur">
            <a:extLst>
              <a:ext uri="{FF2B5EF4-FFF2-40B4-BE49-F238E27FC236}">
                <a16:creationId xmlns:a16="http://schemas.microsoft.com/office/drawing/2014/main" id="{B9767872-1DD8-433B-A9A6-5263412F1E53}"/>
              </a:ext>
            </a:extLst>
          </p:cNvPr>
          <p:cNvPicPr>
            <a:picLocks noChangeAspect="1"/>
          </p:cNvPicPr>
          <p:nvPr/>
        </p:nvPicPr>
        <p:blipFill rotWithShape="1">
          <a:blip r:embed="rId2"/>
          <a:srcRect l="6454" r="18537" b="-1"/>
          <a:stretch/>
        </p:blipFill>
        <p:spPr>
          <a:xfrm>
            <a:off x="4485557" y="10"/>
            <a:ext cx="7706443" cy="6857990"/>
          </a:xfrm>
          <a:prstGeom prst="rect">
            <a:avLst/>
          </a:prstGeom>
        </p:spPr>
      </p:pic>
      <p:sp useBgFill="1">
        <p:nvSpPr>
          <p:cNvPr id="46" name="Freeform: Shape 45">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93070F6B-9CED-4A66-B7FA-32617A58E110}"/>
              </a:ext>
            </a:extLst>
          </p:cNvPr>
          <p:cNvSpPr>
            <a:spLocks noGrp="1"/>
          </p:cNvSpPr>
          <p:nvPr>
            <p:ph type="title"/>
          </p:nvPr>
        </p:nvSpPr>
        <p:spPr>
          <a:xfrm>
            <a:off x="535525" y="624110"/>
            <a:ext cx="4623955" cy="1280890"/>
          </a:xfrm>
        </p:spPr>
        <p:txBody>
          <a:bodyPr>
            <a:normAutofit/>
          </a:bodyPr>
          <a:lstStyle/>
          <a:p>
            <a:r>
              <a:rPr lang="en-US"/>
              <a:t>Real-time MOT</a:t>
            </a:r>
          </a:p>
        </p:txBody>
      </p:sp>
      <p:sp>
        <p:nvSpPr>
          <p:cNvPr id="48" name="Rectangle 47">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C888C3A-1733-42B0-9195-9A6F4F262721}"/>
              </a:ext>
            </a:extLst>
          </p:cNvPr>
          <p:cNvSpPr>
            <a:spLocks noGrp="1"/>
          </p:cNvSpPr>
          <p:nvPr>
            <p:ph idx="1"/>
          </p:nvPr>
        </p:nvSpPr>
        <p:spPr>
          <a:xfrm>
            <a:off x="310942" y="1371601"/>
            <a:ext cx="5299533" cy="5599795"/>
          </a:xfrm>
        </p:spPr>
        <p:txBody>
          <a:bodyPr vert="horz" lIns="91440" tIns="45720" rIns="91440" bIns="45720" rtlCol="0" anchor="t">
            <a:normAutofit/>
          </a:bodyPr>
          <a:lstStyle/>
          <a:p>
            <a:pPr>
              <a:lnSpc>
                <a:spcPct val="90000"/>
              </a:lnSpc>
            </a:pPr>
            <a:r>
              <a:rPr lang="en-US" sz="2400" dirty="0">
                <a:ea typeface="+mn-lt"/>
                <a:cs typeface="+mn-lt"/>
              </a:rPr>
              <a:t>This means that a 60 s video captured at 30 FPS results in 1800 (60 × 30) images to be processed by the tracker but decreasing the frame-rate to 10 FPS gives only 600 (60 × 10) images. </a:t>
            </a:r>
          </a:p>
          <a:p>
            <a:pPr>
              <a:lnSpc>
                <a:spcPct val="90000"/>
              </a:lnSpc>
            </a:pPr>
            <a:r>
              <a:rPr lang="en-US" sz="2400" dirty="0">
                <a:ea typeface="+mn-lt"/>
                <a:cs typeface="+mn-lt"/>
              </a:rPr>
              <a:t>Since online methods are required to give an output before the next input is provided, the delay of the system (i.e., the time it takes to get an output after providing an input) is directly related to the speed in which images are analyzed</a:t>
            </a:r>
            <a:r>
              <a:rPr lang="en-US" sz="2000" dirty="0">
                <a:ea typeface="+mn-lt"/>
                <a:cs typeface="+mn-lt"/>
              </a:rPr>
              <a:t>. </a:t>
            </a:r>
          </a:p>
        </p:txBody>
      </p:sp>
    </p:spTree>
    <p:extLst>
      <p:ext uri="{BB962C8B-B14F-4D97-AF65-F5344CB8AC3E}">
        <p14:creationId xmlns:p14="http://schemas.microsoft.com/office/powerpoint/2010/main" val="26804267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583D59E5-2BEE-46B4-ABF9-39ADD513D1AE}"/>
              </a:ext>
            </a:extLst>
          </p:cNvPr>
          <p:cNvPicPr>
            <a:picLocks noChangeAspect="1"/>
          </p:cNvPicPr>
          <p:nvPr/>
        </p:nvPicPr>
        <p:blipFill>
          <a:blip r:embed="rId2"/>
          <a:stretch>
            <a:fillRect/>
          </a:stretch>
        </p:blipFill>
        <p:spPr>
          <a:xfrm>
            <a:off x="1753704" y="713823"/>
            <a:ext cx="9965634" cy="5584962"/>
          </a:xfrm>
          <a:prstGeom prst="rect">
            <a:avLst/>
          </a:prstGeom>
        </p:spPr>
      </p:pic>
    </p:spTree>
    <p:extLst>
      <p:ext uri="{BB962C8B-B14F-4D97-AF65-F5344CB8AC3E}">
        <p14:creationId xmlns:p14="http://schemas.microsoft.com/office/powerpoint/2010/main" val="18199798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93070F6B-9CED-4A66-B7FA-32617A58E110}"/>
              </a:ext>
            </a:extLst>
          </p:cNvPr>
          <p:cNvSpPr>
            <a:spLocks noGrp="1"/>
          </p:cNvSpPr>
          <p:nvPr>
            <p:ph type="title"/>
          </p:nvPr>
        </p:nvSpPr>
        <p:spPr>
          <a:xfrm>
            <a:off x="6483096" y="624110"/>
            <a:ext cx="5021516" cy="1280890"/>
          </a:xfrm>
        </p:spPr>
        <p:txBody>
          <a:bodyPr>
            <a:normAutofit/>
          </a:bodyPr>
          <a:lstStyle/>
          <a:p>
            <a:r>
              <a:rPr lang="en-US"/>
              <a:t>Real-time MOT</a:t>
            </a:r>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8" name="Picture 4" descr="Urtavlan på ett armbandsur">
            <a:extLst>
              <a:ext uri="{FF2B5EF4-FFF2-40B4-BE49-F238E27FC236}">
                <a16:creationId xmlns:a16="http://schemas.microsoft.com/office/drawing/2014/main" id="{B9767872-1DD8-433B-A9A6-5263412F1E53}"/>
              </a:ext>
            </a:extLst>
          </p:cNvPr>
          <p:cNvPicPr>
            <a:picLocks noChangeAspect="1"/>
          </p:cNvPicPr>
          <p:nvPr/>
        </p:nvPicPr>
        <p:blipFill rotWithShape="1">
          <a:blip r:embed="rId2"/>
          <a:srcRect l="21259" r="33343" b="-3"/>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BC888C3A-1733-42B0-9195-9A6F4F262721}"/>
              </a:ext>
            </a:extLst>
          </p:cNvPr>
          <p:cNvSpPr>
            <a:spLocks noGrp="1"/>
          </p:cNvSpPr>
          <p:nvPr>
            <p:ph idx="1"/>
          </p:nvPr>
        </p:nvSpPr>
        <p:spPr>
          <a:xfrm>
            <a:off x="5267583" y="1482035"/>
            <a:ext cx="6932765" cy="3634056"/>
          </a:xfrm>
        </p:spPr>
        <p:txBody>
          <a:bodyPr vert="horz" lIns="91440" tIns="45720" rIns="91440" bIns="45720" rtlCol="0" anchor="t">
            <a:noAutofit/>
          </a:bodyPr>
          <a:lstStyle/>
          <a:p>
            <a:pPr>
              <a:lnSpc>
                <a:spcPct val="90000"/>
              </a:lnSpc>
            </a:pPr>
            <a:r>
              <a:rPr lang="en-US" sz="2400" dirty="0">
                <a:ea typeface="+mn-lt"/>
                <a:cs typeface="+mn-lt"/>
              </a:rPr>
              <a:t>For example, if a tracker can analyze images in 30 FPS, then the delay is 1/30 s. </a:t>
            </a:r>
          </a:p>
          <a:p>
            <a:pPr>
              <a:lnSpc>
                <a:spcPct val="90000"/>
              </a:lnSpc>
            </a:pPr>
            <a:r>
              <a:rPr lang="en-US" sz="2400" dirty="0">
                <a:ea typeface="+mn-lt"/>
                <a:cs typeface="+mn-lt"/>
              </a:rPr>
              <a:t>Of course, additional delay can arise from the time it takes to send the output to the user, though this overhead can be expected to be constant, and is not a part of the tracker.</a:t>
            </a:r>
            <a:endParaRPr lang="en-US" sz="2400" dirty="0"/>
          </a:p>
        </p:txBody>
      </p:sp>
    </p:spTree>
    <p:extLst>
      <p:ext uri="{BB962C8B-B14F-4D97-AF65-F5344CB8AC3E}">
        <p14:creationId xmlns:p14="http://schemas.microsoft.com/office/powerpoint/2010/main" val="22085990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68681-3CD0-438E-83A2-2FF1A6B597B7}"/>
              </a:ext>
            </a:extLst>
          </p:cNvPr>
          <p:cNvSpPr>
            <a:spLocks noGrp="1"/>
          </p:cNvSpPr>
          <p:nvPr>
            <p:ph type="title"/>
          </p:nvPr>
        </p:nvSpPr>
        <p:spPr>
          <a:xfrm>
            <a:off x="1046019" y="942108"/>
            <a:ext cx="3256550" cy="4969113"/>
          </a:xfrm>
        </p:spPr>
        <p:txBody>
          <a:bodyPr anchor="ctr">
            <a:normAutofit/>
          </a:bodyPr>
          <a:lstStyle/>
          <a:p>
            <a:pPr algn="ctr"/>
            <a:r>
              <a:rPr lang="en-US">
                <a:solidFill>
                  <a:schemeClr val="tx2">
                    <a:lumMod val="75000"/>
                  </a:schemeClr>
                </a:solidFill>
                <a:ea typeface="+mj-lt"/>
                <a:cs typeface="+mj-lt"/>
              </a:rPr>
              <a:t>Challenges &amp; Limitations:  Real-Time tracking</a:t>
            </a:r>
            <a:endParaRPr lang="en-US">
              <a:solidFill>
                <a:schemeClr val="tx2">
                  <a:lumMod val="75000"/>
                </a:schemeClr>
              </a:solidFill>
            </a:endParaRPr>
          </a:p>
          <a:p>
            <a:endParaRPr lang="en-US" dirty="0">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EDBCB1F2-7A16-41AA-9122-F0508AAC2424}"/>
              </a:ext>
            </a:extLst>
          </p:cNvPr>
          <p:cNvSpPr>
            <a:spLocks noGrp="1"/>
          </p:cNvSpPr>
          <p:nvPr>
            <p:ph idx="1"/>
          </p:nvPr>
        </p:nvSpPr>
        <p:spPr>
          <a:xfrm>
            <a:off x="5049062" y="113847"/>
            <a:ext cx="6455549" cy="6493114"/>
          </a:xfrm>
        </p:spPr>
        <p:txBody>
          <a:bodyPr anchor="ctr">
            <a:normAutofit/>
          </a:bodyPr>
          <a:lstStyle/>
          <a:p>
            <a:r>
              <a:rPr lang="en-US" sz="2200">
                <a:solidFill>
                  <a:schemeClr val="tx1">
                    <a:lumMod val="95000"/>
                    <a:lumOff val="5000"/>
                  </a:schemeClr>
                </a:solidFill>
                <a:ea typeface="+mn-lt"/>
                <a:cs typeface="+mn-lt"/>
              </a:rPr>
              <a:t>The success of a video tracking algorithm depends upon the quality of its response to a high frame- rate input video. </a:t>
            </a:r>
            <a:endParaRPr lang="en-US" sz="2200">
              <a:solidFill>
                <a:schemeClr val="tx1">
                  <a:lumMod val="95000"/>
                  <a:lumOff val="5000"/>
                </a:schemeClr>
              </a:solidFill>
            </a:endParaRPr>
          </a:p>
          <a:p>
            <a:r>
              <a:rPr lang="en-US" sz="2200">
                <a:solidFill>
                  <a:schemeClr val="tx1">
                    <a:lumMod val="95000"/>
                    <a:lumOff val="5000"/>
                  </a:schemeClr>
                </a:solidFill>
                <a:ea typeface="+mn-lt"/>
                <a:cs typeface="+mn-lt"/>
              </a:rPr>
              <a:t>The higher the frame-rate is, more difficult it becomes for an algorithm to produce accurate results.</a:t>
            </a:r>
            <a:endParaRPr lang="en-US" sz="2200">
              <a:solidFill>
                <a:schemeClr val="tx1">
                  <a:lumMod val="95000"/>
                  <a:lumOff val="5000"/>
                </a:schemeClr>
              </a:solidFill>
            </a:endParaRPr>
          </a:p>
          <a:p>
            <a:r>
              <a:rPr lang="en-US" sz="2200">
                <a:solidFill>
                  <a:schemeClr val="tx1">
                    <a:lumMod val="95000"/>
                    <a:lumOff val="5000"/>
                  </a:schemeClr>
                </a:solidFill>
                <a:ea typeface="+mn-lt"/>
                <a:cs typeface="+mn-lt"/>
              </a:rPr>
              <a:t>Real-time object detection models should be able to sense the environment, parse the scene and finally react accordingly. </a:t>
            </a:r>
          </a:p>
          <a:p>
            <a:r>
              <a:rPr lang="en-US" sz="2200">
                <a:solidFill>
                  <a:schemeClr val="tx1">
                    <a:lumMod val="95000"/>
                    <a:lumOff val="5000"/>
                  </a:schemeClr>
                </a:solidFill>
                <a:ea typeface="+mn-lt"/>
                <a:cs typeface="+mn-lt"/>
              </a:rPr>
              <a:t>The model should be able to identify what all types of objects are present in the scene. </a:t>
            </a:r>
          </a:p>
          <a:p>
            <a:r>
              <a:rPr lang="en-US" sz="2200">
                <a:solidFill>
                  <a:schemeClr val="tx1">
                    <a:lumMod val="95000"/>
                    <a:lumOff val="5000"/>
                  </a:schemeClr>
                </a:solidFill>
                <a:ea typeface="+mn-lt"/>
                <a:cs typeface="+mn-lt"/>
              </a:rPr>
              <a:t>Once the type of objects have been identified, the model should locate the position of these objects by defining a bounding box around each object.</a:t>
            </a:r>
            <a:endParaRPr lang="en-US" sz="2200">
              <a:solidFill>
                <a:schemeClr val="tx1">
                  <a:lumMod val="95000"/>
                  <a:lumOff val="5000"/>
                </a:schemeClr>
              </a:solidFill>
            </a:endParaRPr>
          </a:p>
        </p:txBody>
      </p:sp>
    </p:spTree>
    <p:extLst>
      <p:ext uri="{BB962C8B-B14F-4D97-AF65-F5344CB8AC3E}">
        <p14:creationId xmlns:p14="http://schemas.microsoft.com/office/powerpoint/2010/main" val="30917741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BD9CC-B0AB-499D-B4C1-1873DFC5543E}"/>
              </a:ext>
            </a:extLst>
          </p:cNvPr>
          <p:cNvSpPr>
            <a:spLocks noGrp="1"/>
          </p:cNvSpPr>
          <p:nvPr>
            <p:ph type="title"/>
          </p:nvPr>
        </p:nvSpPr>
        <p:spPr>
          <a:xfrm>
            <a:off x="1046019" y="942108"/>
            <a:ext cx="3256550" cy="4969113"/>
          </a:xfrm>
        </p:spPr>
        <p:txBody>
          <a:bodyPr anchor="ctr">
            <a:normAutofit/>
          </a:bodyPr>
          <a:lstStyle/>
          <a:p>
            <a:pPr algn="ctr"/>
            <a:r>
              <a:rPr lang="en-US">
                <a:solidFill>
                  <a:schemeClr val="tx2">
                    <a:lumMod val="75000"/>
                  </a:schemeClr>
                </a:solidFill>
              </a:rPr>
              <a:t>Challenges &amp; Limitations: </a:t>
            </a:r>
            <a:br>
              <a:rPr lang="en-US" dirty="0">
                <a:solidFill>
                  <a:schemeClr val="tx2">
                    <a:lumMod val="75000"/>
                  </a:schemeClr>
                </a:solidFill>
              </a:rPr>
            </a:br>
            <a:r>
              <a:rPr lang="en-US">
                <a:solidFill>
                  <a:schemeClr val="tx2">
                    <a:lumMod val="75000"/>
                  </a:schemeClr>
                </a:solidFill>
              </a:rPr>
              <a:t>Real-Time tracking</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0DC7D969-18BC-42CC-894A-B79DBE807CFD}"/>
              </a:ext>
            </a:extLst>
          </p:cNvPr>
          <p:cNvSpPr>
            <a:spLocks noGrp="1"/>
          </p:cNvSpPr>
          <p:nvPr>
            <p:ph idx="1"/>
          </p:nvPr>
        </p:nvSpPr>
        <p:spPr>
          <a:xfrm>
            <a:off x="5049062" y="91761"/>
            <a:ext cx="6455549" cy="6691895"/>
          </a:xfrm>
        </p:spPr>
        <p:txBody>
          <a:bodyPr anchor="ctr">
            <a:normAutofit/>
          </a:bodyPr>
          <a:lstStyle/>
          <a:p>
            <a:r>
              <a:rPr lang="en-US" sz="2200">
                <a:ea typeface="+mn-lt"/>
                <a:cs typeface="+mn-lt"/>
              </a:rPr>
              <a:t>We can potentially face multiple challenges when we are working on a real-time problem:</a:t>
            </a:r>
            <a:endParaRPr lang="en-US" sz="2200">
              <a:solidFill>
                <a:schemeClr val="tx2">
                  <a:lumMod val="75000"/>
                </a:schemeClr>
              </a:solidFill>
            </a:endParaRPr>
          </a:p>
          <a:p>
            <a:r>
              <a:rPr lang="en-US" sz="2200" b="1">
                <a:ea typeface="+mn-lt"/>
                <a:cs typeface="+mn-lt"/>
              </a:rPr>
              <a:t>How do we deal with variations</a:t>
            </a:r>
            <a:r>
              <a:rPr lang="en-US" sz="2200">
                <a:ea typeface="+mn-lt"/>
                <a:cs typeface="+mn-lt"/>
              </a:rPr>
              <a:t>? The variations might be of difference in the shape of objects, brightness level, etc.</a:t>
            </a:r>
            <a:endParaRPr lang="en-US" sz="2200"/>
          </a:p>
          <a:p>
            <a:r>
              <a:rPr lang="en-US" sz="2200" b="1">
                <a:ea typeface="+mn-lt"/>
                <a:cs typeface="+mn-lt"/>
              </a:rPr>
              <a:t>Deploying object detection models</a:t>
            </a:r>
            <a:r>
              <a:rPr lang="en-US" sz="2200">
                <a:ea typeface="+mn-lt"/>
                <a:cs typeface="+mn-lt"/>
              </a:rPr>
              <a:t>. This generally takes A LOT of memory and computation power, especially on machines we use daily</a:t>
            </a:r>
            <a:endParaRPr lang="en-US" sz="2200"/>
          </a:p>
          <a:p>
            <a:r>
              <a:rPr lang="en-US" sz="2200">
                <a:ea typeface="+mn-lt"/>
                <a:cs typeface="+mn-lt"/>
              </a:rPr>
              <a:t>Finally, we must also keep a </a:t>
            </a:r>
            <a:r>
              <a:rPr lang="en-US" sz="2200" b="1">
                <a:ea typeface="+mn-lt"/>
                <a:cs typeface="+mn-lt"/>
              </a:rPr>
              <a:t>balance between detection performance </a:t>
            </a:r>
            <a:r>
              <a:rPr lang="en-US" sz="2200">
                <a:ea typeface="+mn-lt"/>
                <a:cs typeface="+mn-lt"/>
              </a:rPr>
              <a:t>and </a:t>
            </a:r>
            <a:r>
              <a:rPr lang="en-US" sz="2200" b="1">
                <a:ea typeface="+mn-lt"/>
                <a:cs typeface="+mn-lt"/>
              </a:rPr>
              <a:t>real-time requirements</a:t>
            </a:r>
            <a:r>
              <a:rPr lang="en-US" sz="2200">
                <a:ea typeface="+mn-lt"/>
                <a:cs typeface="+mn-lt"/>
              </a:rPr>
              <a:t>.</a:t>
            </a:r>
            <a:endParaRPr lang="en-US" sz="2200" dirty="0">
              <a:ea typeface="+mn-lt"/>
              <a:cs typeface="+mn-lt"/>
            </a:endParaRPr>
          </a:p>
          <a:p>
            <a:r>
              <a:rPr lang="en-US" sz="2200" dirty="0">
                <a:ea typeface="+mn-lt"/>
                <a:cs typeface="+mn-lt"/>
              </a:rPr>
              <a:t> </a:t>
            </a:r>
            <a:r>
              <a:rPr lang="en-US" sz="2200">
                <a:ea typeface="+mn-lt"/>
                <a:cs typeface="+mn-lt"/>
              </a:rPr>
              <a:t>Generally, if the real-time requirements are met, we see a drop in performance and vice versa. So, balancing both these aspects is also a challenge</a:t>
            </a:r>
            <a:endParaRPr lang="en-US" sz="2200"/>
          </a:p>
        </p:txBody>
      </p:sp>
    </p:spTree>
    <p:extLst>
      <p:ext uri="{BB962C8B-B14F-4D97-AF65-F5344CB8AC3E}">
        <p14:creationId xmlns:p14="http://schemas.microsoft.com/office/powerpoint/2010/main" val="27542969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BD9CC-B0AB-499D-B4C1-1873DFC5543E}"/>
              </a:ext>
            </a:extLst>
          </p:cNvPr>
          <p:cNvSpPr>
            <a:spLocks noGrp="1"/>
          </p:cNvSpPr>
          <p:nvPr>
            <p:ph type="title"/>
          </p:nvPr>
        </p:nvSpPr>
        <p:spPr>
          <a:xfrm>
            <a:off x="1046019" y="942108"/>
            <a:ext cx="3256550" cy="4969113"/>
          </a:xfrm>
        </p:spPr>
        <p:txBody>
          <a:bodyPr anchor="ctr">
            <a:normAutofit/>
          </a:bodyPr>
          <a:lstStyle/>
          <a:p>
            <a:pPr algn="ctr"/>
            <a:r>
              <a:rPr lang="en-US">
                <a:solidFill>
                  <a:schemeClr val="tx2">
                    <a:lumMod val="75000"/>
                  </a:schemeClr>
                </a:solidFill>
              </a:rPr>
              <a:t>Challenges &amp; Limitations: </a:t>
            </a:r>
            <a:br>
              <a:rPr lang="en-US" dirty="0">
                <a:solidFill>
                  <a:schemeClr val="tx2">
                    <a:lumMod val="75000"/>
                  </a:schemeClr>
                </a:solidFill>
              </a:rPr>
            </a:br>
            <a:r>
              <a:rPr lang="en-US">
                <a:solidFill>
                  <a:schemeClr val="tx2">
                    <a:lumMod val="75000"/>
                  </a:schemeClr>
                </a:solidFill>
              </a:rPr>
              <a:t>Real-Time tracking</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0DC7D969-18BC-42CC-894A-B79DBE807CFD}"/>
              </a:ext>
            </a:extLst>
          </p:cNvPr>
          <p:cNvSpPr>
            <a:spLocks noGrp="1"/>
          </p:cNvSpPr>
          <p:nvPr>
            <p:ph idx="1"/>
          </p:nvPr>
        </p:nvSpPr>
        <p:spPr>
          <a:xfrm>
            <a:off x="5049062" y="942108"/>
            <a:ext cx="6455549" cy="4969114"/>
          </a:xfrm>
        </p:spPr>
        <p:txBody>
          <a:bodyPr anchor="ctr">
            <a:normAutofit/>
          </a:bodyPr>
          <a:lstStyle/>
          <a:p>
            <a:r>
              <a:rPr lang="en-US" sz="2400">
                <a:ea typeface="+mn-lt"/>
                <a:cs typeface="+mn-lt"/>
              </a:rPr>
              <a:t>When determining the speed of the tracker, it is common to not include the time it takes to detect objects. </a:t>
            </a:r>
          </a:p>
          <a:p>
            <a:r>
              <a:rPr lang="en-US" sz="2400">
                <a:ea typeface="+mn-lt"/>
                <a:cs typeface="+mn-lt"/>
              </a:rPr>
              <a:t>We propose that one way of running a method in real-time is to not look at every frame but skip frames to make the video have the same frame-rate as the tracking method. </a:t>
            </a:r>
          </a:p>
          <a:p>
            <a:r>
              <a:rPr lang="en-US" sz="2400">
                <a:ea typeface="+mn-lt"/>
                <a:cs typeface="+mn-lt"/>
              </a:rPr>
              <a:t>However, we believe that this will lead to decreased performance.</a:t>
            </a:r>
            <a:endParaRPr lang="en-US" sz="2400"/>
          </a:p>
        </p:txBody>
      </p:sp>
    </p:spTree>
    <p:extLst>
      <p:ext uri="{BB962C8B-B14F-4D97-AF65-F5344CB8AC3E}">
        <p14:creationId xmlns:p14="http://schemas.microsoft.com/office/powerpoint/2010/main" val="17494163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3C2D7E-3F2E-404E-9B30-CB12DC972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F7FD00-BF97-4325-B7C2-E451F2084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3426A50-FDD2-446E-B48D-CDDB715E97C4}"/>
              </a:ext>
            </a:extLst>
          </p:cNvPr>
          <p:cNvSpPr>
            <a:spLocks noGrp="1"/>
          </p:cNvSpPr>
          <p:nvPr>
            <p:ph type="title"/>
          </p:nvPr>
        </p:nvSpPr>
        <p:spPr>
          <a:xfrm>
            <a:off x="1843391" y="624110"/>
            <a:ext cx="9383408" cy="1280890"/>
          </a:xfrm>
        </p:spPr>
        <p:txBody>
          <a:bodyPr>
            <a:normAutofit/>
          </a:bodyPr>
          <a:lstStyle/>
          <a:p>
            <a:r>
              <a:rPr lang="en-US">
                <a:solidFill>
                  <a:srgbClr val="FFFFFF"/>
                </a:solidFill>
              </a:rPr>
              <a:t>Conclusion</a:t>
            </a:r>
          </a:p>
        </p:txBody>
      </p:sp>
      <p:sp>
        <p:nvSpPr>
          <p:cNvPr id="12" name="Freeform 11">
            <a:extLst>
              <a:ext uri="{FF2B5EF4-FFF2-40B4-BE49-F238E27FC236}">
                <a16:creationId xmlns:a16="http://schemas.microsoft.com/office/drawing/2014/main" id="{179B5294-DA4E-4926-B14A-DD6E07A12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EB1DA762-3EE9-47A5-9414-18FA1126E831}"/>
              </a:ext>
            </a:extLst>
          </p:cNvPr>
          <p:cNvSpPr>
            <a:spLocks noGrp="1"/>
          </p:cNvSpPr>
          <p:nvPr>
            <p:ph idx="1"/>
          </p:nvPr>
        </p:nvSpPr>
        <p:spPr>
          <a:xfrm>
            <a:off x="1843392" y="2392017"/>
            <a:ext cx="9383408" cy="4358509"/>
          </a:xfrm>
        </p:spPr>
        <p:txBody>
          <a:bodyPr vert="horz" lIns="91440" tIns="45720" rIns="91440" bIns="45720" rtlCol="0" anchor="t">
            <a:normAutofit fontScale="92500"/>
          </a:bodyPr>
          <a:lstStyle/>
          <a:p>
            <a:pPr>
              <a:lnSpc>
                <a:spcPct val="90000"/>
              </a:lnSpc>
            </a:pPr>
            <a:r>
              <a:rPr lang="en-US" sz="2000">
                <a:ea typeface="+mn-lt"/>
                <a:cs typeface="+mn-lt"/>
              </a:rPr>
              <a:t>MOT is a challenging yet interesting problem, and the field is still growing.</a:t>
            </a:r>
          </a:p>
          <a:p>
            <a:pPr>
              <a:lnSpc>
                <a:spcPct val="90000"/>
              </a:lnSpc>
            </a:pPr>
            <a:r>
              <a:rPr lang="en-US" sz="2000">
                <a:ea typeface="+mn-lt"/>
                <a:cs typeface="+mn-lt"/>
              </a:rPr>
              <a:t>Most of the algorithms are benchmarked on the MOT challenge. </a:t>
            </a:r>
          </a:p>
          <a:p>
            <a:pPr>
              <a:lnSpc>
                <a:spcPct val="90000"/>
              </a:lnSpc>
            </a:pPr>
            <a:r>
              <a:rPr lang="en-US" sz="2000">
                <a:ea typeface="+mn-lt"/>
                <a:cs typeface="+mn-lt"/>
              </a:rPr>
              <a:t>However, the existing datasets are still application-dependent (human tracking for the MOT challenge), and there remains some debate on some points of the evaluation methods.</a:t>
            </a:r>
            <a:endParaRPr lang="en-US" sz="2000"/>
          </a:p>
          <a:p>
            <a:pPr>
              <a:lnSpc>
                <a:spcPct val="90000"/>
              </a:lnSpc>
            </a:pPr>
            <a:r>
              <a:rPr lang="en-US" sz="2000">
                <a:ea typeface="+mn-lt"/>
                <a:cs typeface="+mn-lt"/>
              </a:rPr>
              <a:t>Additionally, it is hard to pick a class of methods which really stands out, and existing algorithms (even top performers) still have room for improvement. </a:t>
            </a:r>
          </a:p>
          <a:p>
            <a:pPr>
              <a:lnSpc>
                <a:spcPct val="90000"/>
              </a:lnSpc>
            </a:pPr>
            <a:r>
              <a:rPr lang="en-US" sz="2000">
                <a:ea typeface="+mn-lt"/>
                <a:cs typeface="+mn-lt"/>
              </a:rPr>
              <a:t>Many complex algorithms have been tried and have been outperformed by simpler methods such as exploiting the detector (Tracktor, IOU), and extending with other techniques… </a:t>
            </a:r>
          </a:p>
          <a:p>
            <a:pPr>
              <a:lnSpc>
                <a:spcPct val="90000"/>
              </a:lnSpc>
            </a:pPr>
            <a:r>
              <a:rPr lang="en-US" sz="2000">
                <a:ea typeface="+mn-lt"/>
                <a:cs typeface="+mn-lt"/>
              </a:rPr>
              <a:t>Inspired by the progress of Single Object Tracking (SOT), some researchers have also successfully tried to incorporate Single Object Trackers into MOT.</a:t>
            </a:r>
            <a:endParaRPr lang="en-US" sz="2000"/>
          </a:p>
          <a:p>
            <a:pPr>
              <a:lnSpc>
                <a:spcPct val="90000"/>
              </a:lnSpc>
            </a:pPr>
            <a:endParaRPr lang="en-US" sz="1500"/>
          </a:p>
        </p:txBody>
      </p:sp>
    </p:spTree>
    <p:extLst>
      <p:ext uri="{BB962C8B-B14F-4D97-AF65-F5344CB8AC3E}">
        <p14:creationId xmlns:p14="http://schemas.microsoft.com/office/powerpoint/2010/main" val="20919705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9CFCA2-88F8-4F66-BD0F-7D5295090724}"/>
              </a:ext>
            </a:extLst>
          </p:cNvPr>
          <p:cNvSpPr>
            <a:spLocks noGrp="1"/>
          </p:cNvSpPr>
          <p:nvPr>
            <p:ph type="ctrTitle"/>
          </p:nvPr>
        </p:nvSpPr>
        <p:spPr>
          <a:xfrm>
            <a:off x="540279" y="967417"/>
            <a:ext cx="3778870" cy="3943250"/>
          </a:xfrm>
        </p:spPr>
        <p:txBody>
          <a:bodyPr>
            <a:normAutofit/>
          </a:bodyPr>
          <a:lstStyle/>
          <a:p>
            <a:r>
              <a:rPr lang="en-US" sz="4000">
                <a:solidFill>
                  <a:srgbClr val="FEFFFF"/>
                </a:solidFill>
              </a:rPr>
              <a:t>Thank You For Your Attention!</a:t>
            </a:r>
          </a:p>
        </p:txBody>
      </p:sp>
      <p:sp>
        <p:nvSpPr>
          <p:cNvPr id="14"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D27754DE-1878-4138-99CA-E73E49FE7634}"/>
              </a:ext>
            </a:extLst>
          </p:cNvPr>
          <p:cNvSpPr>
            <a:spLocks noGrp="1"/>
          </p:cNvSpPr>
          <p:nvPr>
            <p:ph type="subTitle" idx="1"/>
          </p:nvPr>
        </p:nvSpPr>
        <p:spPr>
          <a:xfrm>
            <a:off x="540279" y="5189400"/>
            <a:ext cx="3778870" cy="544260"/>
          </a:xfrm>
        </p:spPr>
        <p:txBody>
          <a:bodyPr anchor="ctr">
            <a:normAutofit/>
          </a:bodyPr>
          <a:lstStyle/>
          <a:p>
            <a:pPr>
              <a:lnSpc>
                <a:spcPct val="90000"/>
              </a:lnSpc>
            </a:pPr>
            <a:r>
              <a:rPr lang="en-US" sz="1600" b="1">
                <a:solidFill>
                  <a:srgbClr val="FEFFFF"/>
                </a:solidFill>
              </a:rPr>
              <a:t>I hope that together, we will lead this project to success!</a:t>
            </a:r>
          </a:p>
        </p:txBody>
      </p:sp>
      <p:pic>
        <p:nvPicPr>
          <p:cNvPr id="7" name="Graphic 6" descr="Angel Face with Solid Fill">
            <a:extLst>
              <a:ext uri="{FF2B5EF4-FFF2-40B4-BE49-F238E27FC236}">
                <a16:creationId xmlns:a16="http://schemas.microsoft.com/office/drawing/2014/main" id="{832BD259-4C21-4F8C-8D0D-49E2ECA144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15249533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5" name="Group 24">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26"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7"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8"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9"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0"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1"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2"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3"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4"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5"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6"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7"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9" name="Group 38">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40"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1"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2"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3"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4"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5"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6"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7"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8"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9"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0"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1"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 name="Title 1">
            <a:extLst>
              <a:ext uri="{FF2B5EF4-FFF2-40B4-BE49-F238E27FC236}">
                <a16:creationId xmlns:a16="http://schemas.microsoft.com/office/drawing/2014/main" id="{14AA88A9-D1D4-45BE-A584-095E714F4559}"/>
              </a:ext>
            </a:extLst>
          </p:cNvPr>
          <p:cNvSpPr>
            <a:spLocks noGrp="1"/>
          </p:cNvSpPr>
          <p:nvPr>
            <p:ph type="title"/>
          </p:nvPr>
        </p:nvSpPr>
        <p:spPr>
          <a:xfrm>
            <a:off x="6483096" y="392197"/>
            <a:ext cx="5021516" cy="1280890"/>
          </a:xfrm>
        </p:spPr>
        <p:txBody>
          <a:bodyPr>
            <a:normAutofit/>
          </a:bodyPr>
          <a:lstStyle/>
          <a:p>
            <a:r>
              <a:rPr lang="en-US"/>
              <a:t>What is Multiple Object Tracking ?</a:t>
            </a:r>
          </a:p>
        </p:txBody>
      </p:sp>
      <p:sp>
        <p:nvSpPr>
          <p:cNvPr id="53" name="Rectangle 52">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5"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2" name="Picture 11" descr="Camera lens with lense reflections">
            <a:extLst>
              <a:ext uri="{FF2B5EF4-FFF2-40B4-BE49-F238E27FC236}">
                <a16:creationId xmlns:a16="http://schemas.microsoft.com/office/drawing/2014/main" id="{C9DF9F60-8B34-42BD-9676-4C8F8D991EB4}"/>
              </a:ext>
            </a:extLst>
          </p:cNvPr>
          <p:cNvPicPr>
            <a:picLocks noChangeAspect="1"/>
          </p:cNvPicPr>
          <p:nvPr/>
        </p:nvPicPr>
        <p:blipFill rotWithShape="1">
          <a:blip r:embed="rId2"/>
          <a:srcRect l="22977" r="31558" b="-2"/>
          <a:stretch/>
        </p:blipFill>
        <p:spPr>
          <a:xfrm>
            <a:off x="-1555" y="1731"/>
            <a:ext cx="4671091" cy="6858000"/>
          </a:xfrm>
          <a:prstGeom prst="rect">
            <a:avLst/>
          </a:prstGeom>
        </p:spPr>
      </p:pic>
      <p:sp>
        <p:nvSpPr>
          <p:cNvPr id="6" name="Content Placeholder 5">
            <a:extLst>
              <a:ext uri="{FF2B5EF4-FFF2-40B4-BE49-F238E27FC236}">
                <a16:creationId xmlns:a16="http://schemas.microsoft.com/office/drawing/2014/main" id="{597E5FCC-DFE9-453E-9B95-86C1C1EE21CE}"/>
              </a:ext>
            </a:extLst>
          </p:cNvPr>
          <p:cNvSpPr>
            <a:spLocks noGrp="1"/>
          </p:cNvSpPr>
          <p:nvPr>
            <p:ph idx="1"/>
          </p:nvPr>
        </p:nvSpPr>
        <p:spPr>
          <a:xfrm>
            <a:off x="6438191" y="1901687"/>
            <a:ext cx="5066419" cy="4738404"/>
          </a:xfrm>
        </p:spPr>
        <p:txBody>
          <a:bodyPr vert="horz" lIns="91440" tIns="45720" rIns="91440" bIns="45720" rtlCol="0" anchor="t">
            <a:normAutofit/>
          </a:bodyPr>
          <a:lstStyle/>
          <a:p>
            <a:pPr>
              <a:lnSpc>
                <a:spcPct val="90000"/>
              </a:lnSpc>
            </a:pPr>
            <a:r>
              <a:rPr lang="en-US" sz="2000">
                <a:ea typeface="+mn-lt"/>
                <a:cs typeface="+mn-lt"/>
              </a:rPr>
              <a:t>In other words, a good model must accurately detect objects in each frame and provide a consistent labelling of them.</a:t>
            </a:r>
          </a:p>
          <a:p>
            <a:pPr>
              <a:lnSpc>
                <a:spcPct val="90000"/>
              </a:lnSpc>
            </a:pPr>
            <a:r>
              <a:rPr lang="en-US" sz="2000">
                <a:ea typeface="+mn-lt"/>
                <a:cs typeface="+mn-lt"/>
              </a:rPr>
              <a:t> Challenges arise when objects are partially or completely occluded, or temporarily leave the field of view, since ideally the objects should keep their former IDs when reappearing. </a:t>
            </a:r>
          </a:p>
          <a:p>
            <a:pPr>
              <a:lnSpc>
                <a:spcPct val="90000"/>
              </a:lnSpc>
            </a:pPr>
            <a:r>
              <a:rPr lang="en-US" sz="2000"/>
              <a:t>Furthermore, objects whose paths intersect might confuse the model and cause it to erroneously switch their IDs. </a:t>
            </a:r>
          </a:p>
        </p:txBody>
      </p:sp>
    </p:spTree>
    <p:extLst>
      <p:ext uri="{BB962C8B-B14F-4D97-AF65-F5344CB8AC3E}">
        <p14:creationId xmlns:p14="http://schemas.microsoft.com/office/powerpoint/2010/main" val="23392576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7" name="Picture 6" descr="Many question marks on black background">
            <a:extLst>
              <a:ext uri="{FF2B5EF4-FFF2-40B4-BE49-F238E27FC236}">
                <a16:creationId xmlns:a16="http://schemas.microsoft.com/office/drawing/2014/main" id="{F05F862A-F0FE-4357-98D9-159069585EF6}"/>
              </a:ext>
            </a:extLst>
          </p:cNvPr>
          <p:cNvPicPr>
            <a:picLocks noChangeAspect="1"/>
          </p:cNvPicPr>
          <p:nvPr/>
        </p:nvPicPr>
        <p:blipFill rotWithShape="1">
          <a:blip r:embed="rId2"/>
          <a:srcRect l="31576" r="7" b="7"/>
          <a:stretch/>
        </p:blipFill>
        <p:spPr>
          <a:xfrm>
            <a:off x="4485557" y="10"/>
            <a:ext cx="7706443" cy="6857990"/>
          </a:xfrm>
          <a:prstGeom prst="rect">
            <a:avLst/>
          </a:prstGeom>
        </p:spPr>
      </p:pic>
      <p:sp useBgFill="1">
        <p:nvSpPr>
          <p:cNvPr id="11" name="Freeform: Shape 10">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5" name="Title 1">
            <a:extLst>
              <a:ext uri="{FF2B5EF4-FFF2-40B4-BE49-F238E27FC236}">
                <a16:creationId xmlns:a16="http://schemas.microsoft.com/office/drawing/2014/main" id="{67B94040-B2DF-44AF-91BD-50514AAFC490}"/>
              </a:ext>
            </a:extLst>
          </p:cNvPr>
          <p:cNvSpPr>
            <a:spLocks noGrp="1"/>
          </p:cNvSpPr>
          <p:nvPr>
            <p:ph type="title"/>
          </p:nvPr>
        </p:nvSpPr>
        <p:spPr>
          <a:xfrm>
            <a:off x="480308" y="381154"/>
            <a:ext cx="4623955" cy="1280890"/>
          </a:xfrm>
        </p:spPr>
        <p:txBody>
          <a:bodyPr>
            <a:normAutofit/>
          </a:bodyPr>
          <a:lstStyle/>
          <a:p>
            <a:r>
              <a:rPr lang="en-US"/>
              <a:t>What is Multiple Object Tracking ?</a:t>
            </a:r>
          </a:p>
        </p:txBody>
      </p:sp>
      <p:sp>
        <p:nvSpPr>
          <p:cNvPr id="13" name="Rectangle 12">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B59494C-8702-45D0-B6D0-BF17D1E50C37}"/>
              </a:ext>
            </a:extLst>
          </p:cNvPr>
          <p:cNvSpPr>
            <a:spLocks noGrp="1"/>
          </p:cNvSpPr>
          <p:nvPr>
            <p:ph idx="1"/>
          </p:nvPr>
        </p:nvSpPr>
        <p:spPr>
          <a:xfrm>
            <a:off x="476594" y="2575339"/>
            <a:ext cx="5354751" cy="2485534"/>
          </a:xfrm>
        </p:spPr>
        <p:txBody>
          <a:bodyPr vert="horz" lIns="91440" tIns="45720" rIns="91440" bIns="45720" rtlCol="0" anchor="t">
            <a:noAutofit/>
          </a:bodyPr>
          <a:lstStyle/>
          <a:p>
            <a:pPr>
              <a:lnSpc>
                <a:spcPct val="90000"/>
              </a:lnSpc>
            </a:pPr>
            <a:r>
              <a:rPr lang="en-US" sz="2400">
                <a:ea typeface="+mn-lt"/>
                <a:cs typeface="+mn-lt"/>
              </a:rPr>
              <a:t>Different scenarios exist that allow for different types of models. </a:t>
            </a:r>
          </a:p>
          <a:p>
            <a:pPr>
              <a:lnSpc>
                <a:spcPct val="90000"/>
              </a:lnSpc>
            </a:pPr>
            <a:r>
              <a:rPr lang="en-US" sz="2400">
                <a:ea typeface="+mn-lt"/>
                <a:cs typeface="+mn-lt"/>
              </a:rPr>
              <a:t>An important distinction is that of </a:t>
            </a:r>
            <a:r>
              <a:rPr lang="en-US" sz="2400" b="1">
                <a:ea typeface="+mn-lt"/>
                <a:cs typeface="+mn-lt"/>
              </a:rPr>
              <a:t>online </a:t>
            </a:r>
            <a:r>
              <a:rPr lang="en-US" sz="2400">
                <a:ea typeface="+mn-lt"/>
                <a:cs typeface="+mn-lt"/>
              </a:rPr>
              <a:t>versus </a:t>
            </a:r>
            <a:r>
              <a:rPr lang="en-US" sz="2400" b="1">
                <a:ea typeface="+mn-lt"/>
                <a:cs typeface="+mn-lt"/>
              </a:rPr>
              <a:t>offline </a:t>
            </a:r>
            <a:r>
              <a:rPr lang="en-US" sz="2400">
                <a:ea typeface="+mn-lt"/>
                <a:cs typeface="+mn-lt"/>
              </a:rPr>
              <a:t>models. </a:t>
            </a:r>
          </a:p>
          <a:p>
            <a:pPr marL="0" indent="0">
              <a:lnSpc>
                <a:spcPct val="90000"/>
              </a:lnSpc>
              <a:buNone/>
            </a:pPr>
            <a:endParaRPr lang="en-US" sz="1500">
              <a:ea typeface="+mn-lt"/>
              <a:cs typeface="+mn-lt"/>
            </a:endParaRPr>
          </a:p>
        </p:txBody>
      </p:sp>
    </p:spTree>
    <p:extLst>
      <p:ext uri="{BB962C8B-B14F-4D97-AF65-F5344CB8AC3E}">
        <p14:creationId xmlns:p14="http://schemas.microsoft.com/office/powerpoint/2010/main" val="19893924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0" name="Group 19">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21"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2"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3"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4"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5"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6"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7"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8"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9"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0"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1"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2"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4" name="Group 33">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35"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6"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7"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8"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9"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0"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1"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2"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3"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4"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5"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6"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 name="Title 1">
            <a:extLst>
              <a:ext uri="{FF2B5EF4-FFF2-40B4-BE49-F238E27FC236}">
                <a16:creationId xmlns:a16="http://schemas.microsoft.com/office/drawing/2014/main" id="{67B94040-B2DF-44AF-91BD-50514AAFC490}"/>
              </a:ext>
            </a:extLst>
          </p:cNvPr>
          <p:cNvSpPr>
            <a:spLocks noGrp="1"/>
          </p:cNvSpPr>
          <p:nvPr>
            <p:ph type="title"/>
          </p:nvPr>
        </p:nvSpPr>
        <p:spPr>
          <a:xfrm>
            <a:off x="6483096" y="624110"/>
            <a:ext cx="5021516" cy="1280890"/>
          </a:xfrm>
        </p:spPr>
        <p:txBody>
          <a:bodyPr>
            <a:normAutofit/>
          </a:bodyPr>
          <a:lstStyle/>
          <a:p>
            <a:r>
              <a:rPr lang="en-US"/>
              <a:t>What is Multiple Object Tracking ?</a:t>
            </a:r>
          </a:p>
        </p:txBody>
      </p:sp>
      <p:sp>
        <p:nvSpPr>
          <p:cNvPr id="48" name="Rectangle 47">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7" name="Picture 6" descr="Many question marks on black background">
            <a:extLst>
              <a:ext uri="{FF2B5EF4-FFF2-40B4-BE49-F238E27FC236}">
                <a16:creationId xmlns:a16="http://schemas.microsoft.com/office/drawing/2014/main" id="{F05F862A-F0FE-4357-98D9-159069585EF6}"/>
              </a:ext>
            </a:extLst>
          </p:cNvPr>
          <p:cNvPicPr>
            <a:picLocks noChangeAspect="1"/>
          </p:cNvPicPr>
          <p:nvPr/>
        </p:nvPicPr>
        <p:blipFill rotWithShape="1">
          <a:blip r:embed="rId2"/>
          <a:srcRect l="58451" r="2" b="2"/>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7B59494C-8702-45D0-B6D0-BF17D1E50C37}"/>
              </a:ext>
            </a:extLst>
          </p:cNvPr>
          <p:cNvSpPr>
            <a:spLocks noGrp="1"/>
          </p:cNvSpPr>
          <p:nvPr>
            <p:ph idx="1"/>
          </p:nvPr>
        </p:nvSpPr>
        <p:spPr>
          <a:xfrm>
            <a:off x="6438191" y="2133600"/>
            <a:ext cx="5066419" cy="3777622"/>
          </a:xfrm>
        </p:spPr>
        <p:txBody>
          <a:bodyPr vert="horz" lIns="91440" tIns="45720" rIns="91440" bIns="45720" rtlCol="0" anchor="t">
            <a:noAutofit/>
          </a:bodyPr>
          <a:lstStyle/>
          <a:p>
            <a:pPr>
              <a:lnSpc>
                <a:spcPct val="90000"/>
              </a:lnSpc>
            </a:pPr>
            <a:r>
              <a:rPr lang="en-US" sz="2200">
                <a:ea typeface="+mn-lt"/>
                <a:cs typeface="+mn-lt"/>
              </a:rPr>
              <a:t>An online model receives video input on a frame-by-frame basis and must give an output for each frame. </a:t>
            </a:r>
          </a:p>
          <a:p>
            <a:pPr>
              <a:lnSpc>
                <a:spcPct val="90000"/>
              </a:lnSpc>
            </a:pPr>
            <a:r>
              <a:rPr lang="en-US" sz="2200">
                <a:ea typeface="+mn-lt"/>
                <a:cs typeface="+mn-lt"/>
              </a:rPr>
              <a:t>This means that, in addition to the current frame, only information from past frames can be used. </a:t>
            </a:r>
          </a:p>
          <a:p>
            <a:pPr>
              <a:lnSpc>
                <a:spcPct val="90000"/>
              </a:lnSpc>
            </a:pPr>
            <a:r>
              <a:rPr lang="en-US" sz="2200">
                <a:ea typeface="+mn-lt"/>
                <a:cs typeface="+mn-lt"/>
              </a:rPr>
              <a:t>Offline models, on the other hand, have access to the entire video, which means that information from both past and future frames can be used. </a:t>
            </a:r>
            <a:endParaRPr lang="en-US" sz="2200"/>
          </a:p>
          <a:p>
            <a:pPr marL="0" indent="0">
              <a:buNone/>
            </a:pPr>
            <a:endParaRPr lang="en-US">
              <a:ea typeface="+mn-lt"/>
              <a:cs typeface="+mn-lt"/>
            </a:endParaRPr>
          </a:p>
        </p:txBody>
      </p:sp>
    </p:spTree>
    <p:extLst>
      <p:ext uri="{BB962C8B-B14F-4D97-AF65-F5344CB8AC3E}">
        <p14:creationId xmlns:p14="http://schemas.microsoft.com/office/powerpoint/2010/main" val="1969967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106E68-18D5-48E3-88BB-0F9ABB672BFF}"/>
              </a:ext>
            </a:extLst>
          </p:cNvPr>
          <p:cNvSpPr>
            <a:spLocks noGrp="1"/>
          </p:cNvSpPr>
          <p:nvPr>
            <p:ph idx="1"/>
          </p:nvPr>
        </p:nvSpPr>
        <p:spPr>
          <a:xfrm>
            <a:off x="1882429" y="2012122"/>
            <a:ext cx="8915400" cy="4362925"/>
          </a:xfrm>
        </p:spPr>
        <p:txBody>
          <a:bodyPr vert="horz" lIns="91440" tIns="45720" rIns="91440" bIns="45720" rtlCol="0" anchor="t">
            <a:normAutofit/>
          </a:bodyPr>
          <a:lstStyle/>
          <a:p>
            <a:r>
              <a:rPr lang="en-US" sz="2400" dirty="0"/>
              <a:t>The task can then be viewed as an </a:t>
            </a:r>
            <a:r>
              <a:rPr lang="en-US" sz="2400" b="1" dirty="0"/>
              <a:t>optimization </a:t>
            </a:r>
            <a:r>
              <a:rPr lang="en-US" sz="2400" dirty="0"/>
              <a:t>problem, where the goal is to find a set of paths that minimize some global loss function. </a:t>
            </a:r>
          </a:p>
          <a:p>
            <a:r>
              <a:rPr lang="en-US" sz="2400" dirty="0"/>
              <a:t>This has been solved using </a:t>
            </a:r>
            <a:r>
              <a:rPr lang="en-US" sz="2400" b="1" dirty="0"/>
              <a:t>linear programming</a:t>
            </a:r>
            <a:r>
              <a:rPr lang="en-US" sz="2400" dirty="0"/>
              <a:t> and </a:t>
            </a:r>
            <a:r>
              <a:rPr lang="en-US" sz="2400" b="1" dirty="0"/>
              <a:t>k-shortest path</a:t>
            </a:r>
            <a:r>
              <a:rPr lang="en-US" sz="2400" dirty="0"/>
              <a:t> optimization methods . </a:t>
            </a:r>
          </a:p>
          <a:p>
            <a:r>
              <a:rPr lang="en-US" sz="2400" dirty="0"/>
              <a:t>Since offline trackers have access to more information, one can expect better performance from these models.</a:t>
            </a:r>
          </a:p>
          <a:p>
            <a:r>
              <a:rPr lang="en-US" sz="2400" dirty="0"/>
              <a:t>It should be noted, however, that real-time usage requires online models, as future frames are obviously unavailable.</a:t>
            </a:r>
          </a:p>
        </p:txBody>
      </p:sp>
      <p:sp>
        <p:nvSpPr>
          <p:cNvPr id="5" name="Title 1">
            <a:extLst>
              <a:ext uri="{FF2B5EF4-FFF2-40B4-BE49-F238E27FC236}">
                <a16:creationId xmlns:a16="http://schemas.microsoft.com/office/drawing/2014/main" id="{B6CDD192-081E-4A90-A428-ED828C957299}"/>
              </a:ext>
            </a:extLst>
          </p:cNvPr>
          <p:cNvSpPr>
            <a:spLocks noGrp="1"/>
          </p:cNvSpPr>
          <p:nvPr>
            <p:ph type="title"/>
          </p:nvPr>
        </p:nvSpPr>
        <p:spPr>
          <a:xfrm>
            <a:off x="3782308" y="480545"/>
            <a:ext cx="4623955" cy="1280890"/>
          </a:xfrm>
        </p:spPr>
        <p:txBody>
          <a:bodyPr>
            <a:normAutofit/>
          </a:bodyPr>
          <a:lstStyle/>
          <a:p>
            <a:r>
              <a:rPr lang="en-US"/>
              <a:t>What is Multiple Object Tracking ?</a:t>
            </a:r>
          </a:p>
        </p:txBody>
      </p:sp>
    </p:spTree>
    <p:extLst>
      <p:ext uri="{BB962C8B-B14F-4D97-AF65-F5344CB8AC3E}">
        <p14:creationId xmlns:p14="http://schemas.microsoft.com/office/powerpoint/2010/main" val="36493486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86AC77-D1BA-481D-AF84-422F25266D73}"/>
              </a:ext>
            </a:extLst>
          </p:cNvPr>
          <p:cNvSpPr>
            <a:spLocks noGrp="1"/>
          </p:cNvSpPr>
          <p:nvPr>
            <p:ph idx="1"/>
          </p:nvPr>
        </p:nvSpPr>
        <p:spPr/>
        <p:txBody>
          <a:bodyPr vert="horz" lIns="91440" tIns="45720" rIns="91440" bIns="45720" rtlCol="0" anchor="t">
            <a:normAutofit/>
          </a:bodyPr>
          <a:lstStyle/>
          <a:p>
            <a:r>
              <a:rPr lang="en-US" sz="2400" dirty="0">
                <a:ea typeface="+mn-lt"/>
                <a:cs typeface="+mn-lt"/>
              </a:rPr>
              <a:t>Models can be further categorized into </a:t>
            </a:r>
            <a:r>
              <a:rPr lang="en-US" sz="2400" b="1" dirty="0">
                <a:ea typeface="+mn-lt"/>
                <a:cs typeface="+mn-lt"/>
              </a:rPr>
              <a:t>single class</a:t>
            </a:r>
            <a:r>
              <a:rPr lang="en-US" sz="2400" dirty="0">
                <a:ea typeface="+mn-lt"/>
                <a:cs typeface="+mn-lt"/>
              </a:rPr>
              <a:t> and </a:t>
            </a:r>
            <a:r>
              <a:rPr lang="en-US" sz="2400" b="1" dirty="0">
                <a:ea typeface="+mn-lt"/>
                <a:cs typeface="+mn-lt"/>
              </a:rPr>
              <a:t>multiple class</a:t>
            </a:r>
            <a:r>
              <a:rPr lang="en-US" sz="2400" dirty="0">
                <a:ea typeface="+mn-lt"/>
                <a:cs typeface="+mn-lt"/>
              </a:rPr>
              <a:t> models. </a:t>
            </a:r>
          </a:p>
          <a:p>
            <a:r>
              <a:rPr lang="en-US" sz="2400" dirty="0">
                <a:ea typeface="+mn-lt"/>
                <a:cs typeface="+mn-lt"/>
              </a:rPr>
              <a:t>In the former, all tracked objects are of the same class, e.g., person, while in the latter, multiple classes are present, e.g., pedestrian, bicycle and car.</a:t>
            </a:r>
          </a:p>
          <a:p>
            <a:r>
              <a:rPr lang="en-US" sz="2400" dirty="0">
                <a:ea typeface="+mn-lt"/>
                <a:cs typeface="+mn-lt"/>
              </a:rPr>
              <a:t> On one hand, having multiple classes introduces the problem of classifying each object. On the other hand, this could act as a distinguishing feature when the paths of objects of separate classes intersect.</a:t>
            </a:r>
            <a:endParaRPr lang="en-US" sz="2400" dirty="0"/>
          </a:p>
        </p:txBody>
      </p:sp>
      <p:sp>
        <p:nvSpPr>
          <p:cNvPr id="5" name="Title 1">
            <a:extLst>
              <a:ext uri="{FF2B5EF4-FFF2-40B4-BE49-F238E27FC236}">
                <a16:creationId xmlns:a16="http://schemas.microsoft.com/office/drawing/2014/main" id="{1434C859-3F98-4388-B37A-7E1D99590C40}"/>
              </a:ext>
            </a:extLst>
          </p:cNvPr>
          <p:cNvSpPr>
            <a:spLocks noGrp="1"/>
          </p:cNvSpPr>
          <p:nvPr>
            <p:ph type="title"/>
          </p:nvPr>
        </p:nvSpPr>
        <p:spPr>
          <a:xfrm>
            <a:off x="3782308" y="480545"/>
            <a:ext cx="4623955" cy="1280890"/>
          </a:xfrm>
        </p:spPr>
        <p:txBody>
          <a:bodyPr>
            <a:normAutofit/>
          </a:bodyPr>
          <a:lstStyle/>
          <a:p>
            <a:r>
              <a:rPr lang="en-US"/>
              <a:t>What is Multiple Object Tracking ?</a:t>
            </a:r>
          </a:p>
        </p:txBody>
      </p:sp>
    </p:spTree>
    <p:extLst>
      <p:ext uri="{BB962C8B-B14F-4D97-AF65-F5344CB8AC3E}">
        <p14:creationId xmlns:p14="http://schemas.microsoft.com/office/powerpoint/2010/main" val="26484238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3B85-9BC9-425E-BA8D-1448DB6069AA}"/>
              </a:ext>
            </a:extLst>
          </p:cNvPr>
          <p:cNvSpPr>
            <a:spLocks noGrp="1"/>
          </p:cNvSpPr>
          <p:nvPr>
            <p:ph type="title"/>
          </p:nvPr>
        </p:nvSpPr>
        <p:spPr/>
        <p:txBody>
          <a:bodyPr/>
          <a:lstStyle/>
          <a:p>
            <a:pPr algn="ctr"/>
            <a:r>
              <a:rPr lang="en-US"/>
              <a:t>The MOT Methodology</a:t>
            </a:r>
          </a:p>
        </p:txBody>
      </p:sp>
      <p:sp>
        <p:nvSpPr>
          <p:cNvPr id="3" name="Content Placeholder 2">
            <a:extLst>
              <a:ext uri="{FF2B5EF4-FFF2-40B4-BE49-F238E27FC236}">
                <a16:creationId xmlns:a16="http://schemas.microsoft.com/office/drawing/2014/main" id="{C8896BB7-3735-409A-A39F-2286DC465AB1}"/>
              </a:ext>
            </a:extLst>
          </p:cNvPr>
          <p:cNvSpPr>
            <a:spLocks noGrp="1"/>
          </p:cNvSpPr>
          <p:nvPr>
            <p:ph idx="1"/>
          </p:nvPr>
        </p:nvSpPr>
        <p:spPr>
          <a:xfrm>
            <a:off x="1970777" y="1504122"/>
            <a:ext cx="8904357" cy="5191185"/>
          </a:xfrm>
        </p:spPr>
        <p:txBody>
          <a:bodyPr vert="horz" lIns="91440" tIns="45720" rIns="91440" bIns="45720" rtlCol="0" anchor="t">
            <a:normAutofit/>
          </a:bodyPr>
          <a:lstStyle/>
          <a:p>
            <a:r>
              <a:rPr lang="en-US">
                <a:ea typeface="+mn-lt"/>
                <a:cs typeface="+mn-lt"/>
              </a:rPr>
              <a:t>Modern multiple object tracking (MOT) systems usually follow the </a:t>
            </a:r>
            <a:r>
              <a:rPr lang="en-US" b="1">
                <a:ea typeface="+mn-lt"/>
                <a:cs typeface="+mn-lt"/>
              </a:rPr>
              <a:t>tracking-by-detection</a:t>
            </a:r>
            <a:r>
              <a:rPr lang="en-US" dirty="0">
                <a:ea typeface="+mn-lt"/>
                <a:cs typeface="+mn-lt"/>
              </a:rPr>
              <a:t> </a:t>
            </a:r>
            <a:r>
              <a:rPr lang="en-US">
                <a:ea typeface="+mn-lt"/>
                <a:cs typeface="+mn-lt"/>
              </a:rPr>
              <a:t>paradigm.</a:t>
            </a:r>
            <a:endParaRPr lang="en-US" dirty="0">
              <a:ea typeface="+mn-lt"/>
              <a:cs typeface="+mn-lt"/>
            </a:endParaRPr>
          </a:p>
          <a:p>
            <a:r>
              <a:rPr lang="en-US">
                <a:ea typeface="+mn-lt"/>
                <a:cs typeface="+mn-lt"/>
              </a:rPr>
              <a:t>This common methodology is to split the tracking into two phases: </a:t>
            </a:r>
            <a:r>
              <a:rPr lang="en-US" b="1">
                <a:ea typeface="+mn-lt"/>
                <a:cs typeface="+mn-lt"/>
              </a:rPr>
              <a:t>prediction of object location </a:t>
            </a:r>
            <a:r>
              <a:rPr lang="en-US">
                <a:ea typeface="+mn-lt"/>
                <a:cs typeface="+mn-lt"/>
              </a:rPr>
              <a:t>and</a:t>
            </a:r>
            <a:r>
              <a:rPr lang="en-US" dirty="0">
                <a:ea typeface="+mn-lt"/>
                <a:cs typeface="+mn-lt"/>
              </a:rPr>
              <a:t> </a:t>
            </a:r>
            <a:r>
              <a:rPr lang="en-US" b="1">
                <a:ea typeface="+mn-lt"/>
                <a:cs typeface="+mn-lt"/>
              </a:rPr>
              <a:t>matching of detections and predictions</a:t>
            </a:r>
            <a:r>
              <a:rPr lang="en-US">
                <a:ea typeface="+mn-lt"/>
                <a:cs typeface="+mn-lt"/>
              </a:rPr>
              <a:t>.</a:t>
            </a:r>
            <a:endParaRPr lang="en-US" dirty="0">
              <a:ea typeface="+mn-lt"/>
              <a:cs typeface="+mn-lt"/>
            </a:endParaRPr>
          </a:p>
          <a:p>
            <a:r>
              <a:rPr lang="en-US" dirty="0">
                <a:ea typeface="+mn-lt"/>
                <a:cs typeface="+mn-lt"/>
              </a:rPr>
              <a:t> </a:t>
            </a:r>
            <a:r>
              <a:rPr lang="en-US">
                <a:ea typeface="+mn-lt"/>
                <a:cs typeface="+mn-lt"/>
              </a:rPr>
              <a:t>That is, for each new frame, the complete tracking model does the following: </a:t>
            </a:r>
          </a:p>
          <a:p>
            <a:pPr>
              <a:buFont typeface="Wingdings" charset="2"/>
              <a:buChar char="Ø"/>
            </a:pPr>
            <a:r>
              <a:rPr lang="en-US">
                <a:ea typeface="+mn-lt"/>
                <a:cs typeface="+mn-lt"/>
              </a:rPr>
              <a:t>(1) </a:t>
            </a:r>
            <a:r>
              <a:rPr lang="en-US" b="1">
                <a:ea typeface="+mn-lt"/>
                <a:cs typeface="+mn-lt"/>
              </a:rPr>
              <a:t>Detect </a:t>
            </a:r>
            <a:r>
              <a:rPr lang="en-US">
                <a:ea typeface="+mn-lt"/>
                <a:cs typeface="+mn-lt"/>
              </a:rPr>
              <a:t>objects of interest, </a:t>
            </a:r>
          </a:p>
          <a:p>
            <a:pPr>
              <a:buFont typeface="Wingdings" charset="2"/>
              <a:buChar char="Ø"/>
            </a:pPr>
            <a:r>
              <a:rPr lang="en-US">
                <a:ea typeface="+mn-lt"/>
                <a:cs typeface="+mn-lt"/>
              </a:rPr>
              <a:t>(2) </a:t>
            </a:r>
            <a:r>
              <a:rPr lang="en-US" b="1">
                <a:ea typeface="+mn-lt"/>
                <a:cs typeface="+mn-lt"/>
              </a:rPr>
              <a:t>Predict </a:t>
            </a:r>
            <a:r>
              <a:rPr lang="en-US">
                <a:ea typeface="+mn-lt"/>
                <a:cs typeface="+mn-lt"/>
              </a:rPr>
              <a:t>new locations of objects from previous frames, </a:t>
            </a:r>
          </a:p>
          <a:p>
            <a:pPr>
              <a:buFont typeface="Wingdings" charset="2"/>
              <a:buChar char="Ø"/>
            </a:pPr>
            <a:r>
              <a:rPr lang="en-US">
                <a:ea typeface="+mn-lt"/>
                <a:cs typeface="+mn-lt"/>
              </a:rPr>
              <a:t>(3) </a:t>
            </a:r>
            <a:r>
              <a:rPr lang="en-US" b="1">
                <a:ea typeface="+mn-lt"/>
                <a:cs typeface="+mn-lt"/>
              </a:rPr>
              <a:t>Associate </a:t>
            </a:r>
            <a:r>
              <a:rPr lang="en-US">
                <a:ea typeface="+mn-lt"/>
                <a:cs typeface="+mn-lt"/>
              </a:rPr>
              <a:t>objects between frames by similarity of detected and predicted locations. </a:t>
            </a:r>
          </a:p>
          <a:p>
            <a:r>
              <a:rPr lang="en-US">
                <a:ea typeface="+mn-lt"/>
                <a:cs typeface="+mn-lt"/>
              </a:rPr>
              <a:t>Although some methods diverge from this approach slightly, e.g., by matching objects in multiple steps based on confidence values , or keeping multiple hypotheses active , most works differ simply doing these three steps in distinct ways.</a:t>
            </a:r>
            <a:endParaRPr lang="en-US"/>
          </a:p>
        </p:txBody>
      </p:sp>
    </p:spTree>
    <p:extLst>
      <p:ext uri="{BB962C8B-B14F-4D97-AF65-F5344CB8AC3E}">
        <p14:creationId xmlns:p14="http://schemas.microsoft.com/office/powerpoint/2010/main" val="300536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0</TotalTime>
  <Words>0</Words>
  <Application>Microsoft Office PowerPoint</Application>
  <PresentationFormat>Widescreen</PresentationFormat>
  <Paragraphs>0</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Wisp</vt:lpstr>
      <vt:lpstr>MOTracker®️ project</vt:lpstr>
      <vt:lpstr>What is Multiple Object Tracking ?</vt:lpstr>
      <vt:lpstr>PowerPoint Presentation</vt:lpstr>
      <vt:lpstr>What is Multiple Object Tracking ?</vt:lpstr>
      <vt:lpstr>What is Multiple Object Tracking ?</vt:lpstr>
      <vt:lpstr>What is Multiple Object Tracking ?</vt:lpstr>
      <vt:lpstr>What is Multiple Object Tracking ?</vt:lpstr>
      <vt:lpstr>What is Multiple Object Tracking ?</vt:lpstr>
      <vt:lpstr>The MOT Methodology</vt:lpstr>
      <vt:lpstr>How is tracking different from detection?  </vt:lpstr>
      <vt:lpstr>Detection</vt:lpstr>
      <vt:lpstr>Prediction</vt:lpstr>
      <vt:lpstr>Association</vt:lpstr>
      <vt:lpstr>The project's core concept</vt:lpstr>
      <vt:lpstr>PowerPoint Presentation</vt:lpstr>
      <vt:lpstr>Type of Outputs</vt:lpstr>
      <vt:lpstr>Deterministic Outputs</vt:lpstr>
      <vt:lpstr>Deterministic Outputs </vt:lpstr>
      <vt:lpstr>Deterministic Outputs </vt:lpstr>
      <vt:lpstr>Building Blocks of a Detection by Tracking Methodology</vt:lpstr>
      <vt:lpstr>PowerPoint Presentation</vt:lpstr>
      <vt:lpstr>PowerPoint Presentation</vt:lpstr>
      <vt:lpstr>Challenges &amp; Limitations</vt:lpstr>
      <vt:lpstr>Challenges &amp; Limitations</vt:lpstr>
      <vt:lpstr>Challenges &amp; Limitations</vt:lpstr>
      <vt:lpstr>Challenges &amp; Limitations</vt:lpstr>
      <vt:lpstr>Challenges &amp; Limitations</vt:lpstr>
      <vt:lpstr>Real-time MOT</vt:lpstr>
      <vt:lpstr>Real-time MOT</vt:lpstr>
      <vt:lpstr>Real-time MOT</vt:lpstr>
      <vt:lpstr>Challenges &amp; Limitations:  Real-Time tracking </vt:lpstr>
      <vt:lpstr>Challenges &amp; Limitations:  Real-Time tracking</vt:lpstr>
      <vt:lpstr>Challenges &amp; Limitations:  Real-Time tracking</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901</cp:revision>
  <dcterms:created xsi:type="dcterms:W3CDTF">2021-07-23T12:51:44Z</dcterms:created>
  <dcterms:modified xsi:type="dcterms:W3CDTF">2021-07-27T08:16:36Z</dcterms:modified>
</cp:coreProperties>
</file>